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handoutMasterIdLst>
    <p:handoutMasterId r:id="rId15"/>
  </p:handoutMasterIdLst>
  <p:sldIdLst>
    <p:sldId id="270" r:id="rId4"/>
    <p:sldId id="271" r:id="rId5"/>
    <p:sldId id="272" r:id="rId6"/>
    <p:sldId id="431" r:id="rId7"/>
    <p:sldId id="430" r:id="rId8"/>
    <p:sldId id="439" r:id="rId9"/>
    <p:sldId id="438" r:id="rId10"/>
    <p:sldId id="429" r:id="rId11"/>
    <p:sldId id="434" r:id="rId12"/>
    <p:sldId id="436" r:id="rId13"/>
    <p:sldId id="4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9" d="100"/>
          <a:sy n="59" d="100"/>
        </p:scale>
        <p:origin x="-584" y="-10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BA11B0-38A6-45CC-9DEF-C93CBCF2A71F}" type="datetimeFigureOut">
              <a:rPr lang="el-GR" smtClean="0"/>
              <a:pPr/>
              <a:t>24/9/2020</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1FD246-E7AF-4323-B507-21C23BF9B848}"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xmlns=""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xmlns=""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xmlns=""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xmlns=""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xmlns=""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xmlns=""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xmlns=""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xmlns=""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xmlns=""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xmlns="" val="135349453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r Team_01">
    <p:spTree>
      <p:nvGrpSpPr>
        <p:cNvPr id="1" name=""/>
        <p:cNvGrpSpPr/>
        <p:nvPr/>
      </p:nvGrpSpPr>
      <p:grpSpPr>
        <a:xfrm>
          <a:off x="0" y="0"/>
          <a:ext cx="0" cy="0"/>
          <a:chOff x="0" y="0"/>
          <a:chExt cx="0" cy="0"/>
        </a:xfrm>
      </p:grpSpPr>
      <p:sp>
        <p:nvSpPr>
          <p:cNvPr id="5" name="Picture Placeholder 27"/>
          <p:cNvSpPr>
            <a:spLocks noGrp="1"/>
          </p:cNvSpPr>
          <p:nvPr>
            <p:ph type="pic" sz="quarter" idx="14" hasCustomPrompt="1"/>
          </p:nvPr>
        </p:nvSpPr>
        <p:spPr>
          <a:xfrm>
            <a:off x="7903669" y="2174423"/>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6" name="Picture Placeholder 27"/>
          <p:cNvSpPr>
            <a:spLocks noGrp="1"/>
          </p:cNvSpPr>
          <p:nvPr>
            <p:ph type="pic" sz="quarter" idx="15" hasCustomPrompt="1"/>
          </p:nvPr>
        </p:nvSpPr>
        <p:spPr>
          <a:xfrm>
            <a:off x="7903669" y="4360291"/>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9" name="Picture Placeholder 27"/>
          <p:cNvSpPr>
            <a:spLocks noGrp="1"/>
          </p:cNvSpPr>
          <p:nvPr>
            <p:ph type="pic" sz="quarter" idx="16" hasCustomPrompt="1"/>
          </p:nvPr>
        </p:nvSpPr>
        <p:spPr>
          <a:xfrm>
            <a:off x="2929923" y="2174423"/>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baseline="0">
                <a:solidFill>
                  <a:schemeClr val="tx1">
                    <a:lumMod val="75000"/>
                    <a:lumOff val="25000"/>
                  </a:schemeClr>
                </a:solidFill>
                <a:latin typeface="+mn-lt"/>
                <a:ea typeface="+mn-ea"/>
              </a:defRPr>
            </a:lvl1pPr>
          </a:lstStyle>
          <a:p>
            <a:pPr lvl="0"/>
            <a:r>
              <a:rPr lang="en-US" altLang="ko-KR" noProof="0" dirty="0"/>
              <a:t>Place Your Picture Here</a:t>
            </a:r>
            <a:endParaRPr lang="en-JM" noProof="0" dirty="0"/>
          </a:p>
        </p:txBody>
      </p:sp>
      <p:sp>
        <p:nvSpPr>
          <p:cNvPr id="10" name="Picture Placeholder 27"/>
          <p:cNvSpPr>
            <a:spLocks noGrp="1"/>
          </p:cNvSpPr>
          <p:nvPr>
            <p:ph type="pic" sz="quarter" idx="17" hasCustomPrompt="1"/>
          </p:nvPr>
        </p:nvSpPr>
        <p:spPr>
          <a:xfrm>
            <a:off x="2929923" y="4360291"/>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4" name="Picture Placeholder 27"/>
          <p:cNvSpPr>
            <a:spLocks noGrp="1"/>
          </p:cNvSpPr>
          <p:nvPr>
            <p:ph type="pic" sz="quarter" idx="13" hasCustomPrompt="1"/>
          </p:nvPr>
        </p:nvSpPr>
        <p:spPr>
          <a:xfrm>
            <a:off x="5015183" y="2862813"/>
            <a:ext cx="2160000" cy="2160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grpSp>
        <p:nvGrpSpPr>
          <p:cNvPr id="2" name="Group 15">
            <a:extLst>
              <a:ext uri="{FF2B5EF4-FFF2-40B4-BE49-F238E27FC236}">
                <a16:creationId xmlns:a16="http://schemas.microsoft.com/office/drawing/2014/main" xmlns="" id="{F21A87D1-0F82-458E-B451-ECFD91BE4FCB}"/>
              </a:ext>
            </a:extLst>
          </p:cNvPr>
          <p:cNvGrpSpPr/>
          <p:nvPr userDrawn="1"/>
        </p:nvGrpSpPr>
        <p:grpSpPr>
          <a:xfrm>
            <a:off x="10836997" y="5709193"/>
            <a:ext cx="1183155" cy="960212"/>
            <a:chOff x="2002422" y="1255190"/>
            <a:chExt cx="6189146" cy="5022917"/>
          </a:xfrm>
        </p:grpSpPr>
        <p:grpSp>
          <p:nvGrpSpPr>
            <p:cNvPr id="3" name="Group 16">
              <a:extLst>
                <a:ext uri="{FF2B5EF4-FFF2-40B4-BE49-F238E27FC236}">
                  <a16:creationId xmlns:a16="http://schemas.microsoft.com/office/drawing/2014/main" xmlns="" id="{92DE4D67-16B9-44D7-9672-DB07680113E0}"/>
                </a:ext>
              </a:extLst>
            </p:cNvPr>
            <p:cNvGrpSpPr/>
            <p:nvPr/>
          </p:nvGrpSpPr>
          <p:grpSpPr>
            <a:xfrm>
              <a:off x="4066220" y="1255190"/>
              <a:ext cx="2502860" cy="4993119"/>
              <a:chOff x="4066220" y="1255190"/>
              <a:chExt cx="2502860" cy="4993119"/>
            </a:xfrm>
          </p:grpSpPr>
          <p:sp>
            <p:nvSpPr>
              <p:cNvPr id="24" name="Freeform: Shape 23">
                <a:extLst>
                  <a:ext uri="{FF2B5EF4-FFF2-40B4-BE49-F238E27FC236}">
                    <a16:creationId xmlns:a16="http://schemas.microsoft.com/office/drawing/2014/main" xmlns="" id="{55E5C8F2-94B5-407A-9321-CCBE3A777973}"/>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152AF8-7BCF-4AE4-893A-26F25A08DAC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7" name="Group 17">
              <a:extLst>
                <a:ext uri="{FF2B5EF4-FFF2-40B4-BE49-F238E27FC236}">
                  <a16:creationId xmlns:a16="http://schemas.microsoft.com/office/drawing/2014/main" xmlns="" id="{520ACCA3-500B-4DA6-B5EE-05467281AF0A}"/>
                </a:ext>
              </a:extLst>
            </p:cNvPr>
            <p:cNvGrpSpPr/>
            <p:nvPr/>
          </p:nvGrpSpPr>
          <p:grpSpPr>
            <a:xfrm>
              <a:off x="7007595" y="3916121"/>
              <a:ext cx="1183973" cy="2361986"/>
              <a:chOff x="4066220" y="1255190"/>
              <a:chExt cx="2502860" cy="4993119"/>
            </a:xfrm>
          </p:grpSpPr>
          <p:sp>
            <p:nvSpPr>
              <p:cNvPr id="22" name="Freeform: Shape 21">
                <a:extLst>
                  <a:ext uri="{FF2B5EF4-FFF2-40B4-BE49-F238E27FC236}">
                    <a16:creationId xmlns:a16="http://schemas.microsoft.com/office/drawing/2014/main" xmlns="" id="{AA993F35-9411-4EDC-B7BB-48A62DFA00A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0AA03E3D-C9E4-4C45-A547-6BA17B282E37}"/>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8" name="Group 18">
              <a:extLst>
                <a:ext uri="{FF2B5EF4-FFF2-40B4-BE49-F238E27FC236}">
                  <a16:creationId xmlns:a16="http://schemas.microsoft.com/office/drawing/2014/main" xmlns="" id="{ABCB463C-0233-48FA-B7FB-2878DA0A3B06}"/>
                </a:ext>
              </a:extLst>
            </p:cNvPr>
            <p:cNvGrpSpPr/>
            <p:nvPr/>
          </p:nvGrpSpPr>
          <p:grpSpPr>
            <a:xfrm>
              <a:off x="2002422" y="2928902"/>
              <a:ext cx="1678828" cy="3349205"/>
              <a:chOff x="4066220" y="1255190"/>
              <a:chExt cx="2502860" cy="4993119"/>
            </a:xfrm>
          </p:grpSpPr>
          <p:sp>
            <p:nvSpPr>
              <p:cNvPr id="20" name="Freeform: Shape 19">
                <a:extLst>
                  <a:ext uri="{FF2B5EF4-FFF2-40B4-BE49-F238E27FC236}">
                    <a16:creationId xmlns:a16="http://schemas.microsoft.com/office/drawing/2014/main" xmlns="" id="{145FB8EC-CCE6-4300-96E5-28EC7FF2ED94}"/>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A96CF9FE-A157-4578-864A-2EB1F44B7F68}"/>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6" name="Text Placeholder 9">
            <a:extLst>
              <a:ext uri="{FF2B5EF4-FFF2-40B4-BE49-F238E27FC236}">
                <a16:creationId xmlns:a16="http://schemas.microsoft.com/office/drawing/2014/main" xmlns="" id="{1344D31A-8112-4DF1-A619-C1C826BAF1A0}"/>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11" name="Group 26">
            <a:extLst>
              <a:ext uri="{FF2B5EF4-FFF2-40B4-BE49-F238E27FC236}">
                <a16:creationId xmlns:a16="http://schemas.microsoft.com/office/drawing/2014/main" xmlns="" id="{51FD5584-E9AB-4812-B513-6472F68A5E48}"/>
              </a:ext>
            </a:extLst>
          </p:cNvPr>
          <p:cNvGrpSpPr/>
          <p:nvPr userDrawn="1"/>
        </p:nvGrpSpPr>
        <p:grpSpPr>
          <a:xfrm rot="1888331">
            <a:off x="8522104" y="95153"/>
            <a:ext cx="612772" cy="525096"/>
            <a:chOff x="8426854" y="66578"/>
            <a:chExt cx="612772" cy="525096"/>
          </a:xfrm>
        </p:grpSpPr>
        <p:sp>
          <p:nvSpPr>
            <p:cNvPr id="28" name="Freeform: Shape 27">
              <a:extLst>
                <a:ext uri="{FF2B5EF4-FFF2-40B4-BE49-F238E27FC236}">
                  <a16:creationId xmlns:a16="http://schemas.microsoft.com/office/drawing/2014/main" xmlns="" id="{D42FC1C7-C00E-43A3-94A2-0D5229EA21D6}"/>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DCFAD43C-6389-4EF7-A76F-837210E7D22C}"/>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12" name="Group 29">
            <a:extLst>
              <a:ext uri="{FF2B5EF4-FFF2-40B4-BE49-F238E27FC236}">
                <a16:creationId xmlns:a16="http://schemas.microsoft.com/office/drawing/2014/main" xmlns="" id="{D9EF427C-D4ED-4035-973D-876F3584B9D1}"/>
              </a:ext>
            </a:extLst>
          </p:cNvPr>
          <p:cNvGrpSpPr/>
          <p:nvPr userDrawn="1"/>
        </p:nvGrpSpPr>
        <p:grpSpPr>
          <a:xfrm rot="16200000">
            <a:off x="2915257" y="383347"/>
            <a:ext cx="612772" cy="525096"/>
            <a:chOff x="8426854" y="66578"/>
            <a:chExt cx="612772" cy="525096"/>
          </a:xfrm>
        </p:grpSpPr>
        <p:sp>
          <p:nvSpPr>
            <p:cNvPr id="31" name="Freeform: Shape 30">
              <a:extLst>
                <a:ext uri="{FF2B5EF4-FFF2-40B4-BE49-F238E27FC236}">
                  <a16:creationId xmlns:a16="http://schemas.microsoft.com/office/drawing/2014/main" xmlns="" id="{C235EA68-4788-4A07-B9FD-C472E86640D9}"/>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EF632B33-5C16-4660-BB8C-D674C1457D2E}"/>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33" name="Rectangle 32">
            <a:extLst>
              <a:ext uri="{FF2B5EF4-FFF2-40B4-BE49-F238E27FC236}">
                <a16:creationId xmlns:a16="http://schemas.microsoft.com/office/drawing/2014/main" xmlns="" id="{887299A3-5D00-48F9-ABB6-1A9F68D668B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6309C57D-124D-4D30-9F70-25DF51F8F21B}"/>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01529759"/>
      </p:ext>
    </p:extLst>
  </p:cSld>
  <p:clrMapOvr>
    <a:masterClrMapping/>
  </p:clrMapOvr>
  <p:extLst>
    <p:ext uri="{DCECCB84-F9BA-43D5-87BE-67443E8EF086}">
      <p15:sldGuideLst xmlns:p15="http://schemas.microsoft.com/office/powerpoint/2012/main" xmlns="">
        <p15:guide id="1" orient="horz" pos="247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44C25B40-3937-47DD-9BA7-60F2D2F3358C}"/>
              </a:ext>
            </a:extLst>
          </p:cNvPr>
          <p:cNvGrpSpPr/>
          <p:nvPr userDrawn="1"/>
        </p:nvGrpSpPr>
        <p:grpSpPr>
          <a:xfrm>
            <a:off x="10836997" y="5709193"/>
            <a:ext cx="1183155" cy="960212"/>
            <a:chOff x="2002422" y="1255190"/>
            <a:chExt cx="6189146" cy="5022917"/>
          </a:xfrm>
        </p:grpSpPr>
        <p:grpSp>
          <p:nvGrpSpPr>
            <p:cNvPr id="13" name="Group 12">
              <a:extLst>
                <a:ext uri="{FF2B5EF4-FFF2-40B4-BE49-F238E27FC236}">
                  <a16:creationId xmlns:a16="http://schemas.microsoft.com/office/drawing/2014/main" xmlns=""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a16="http://schemas.microsoft.com/office/drawing/2014/main" xmlns=""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xmlns=""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a16="http://schemas.microsoft.com/office/drawing/2014/main" xmlns=""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xmlns=""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a16="http://schemas.microsoft.com/office/drawing/2014/main" xmlns=""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xmlns=""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xmlns=""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xmlns=""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xmlns=""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655"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ec.europa.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s://www.ssoar.info/ssoar/bitstream/handle/document/69719/ssoar-2020-vries-Culture_in_the_Sustainable_Development.pdf?sequence=1&amp;isAllowed=y&amp;lnkname=ssoar-2020-vries-Culture_in_the_Sustainable_Development.pdf"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cultureactioneurope.org/files/2019/09/Implementing-Culture-in-Sustainable-Development-Goals-SDGs.pdf" TargetMode="External"/><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bfR3OjVGwa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xmlns="" id="{531EBE53-9334-4512-BDD3-AB8402394DE5}"/>
              </a:ext>
            </a:extLst>
          </p:cNvPr>
          <p:cNvGrpSpPr/>
          <p:nvPr/>
        </p:nvGrpSpPr>
        <p:grpSpPr>
          <a:xfrm>
            <a:off x="0" y="2139237"/>
            <a:ext cx="12192000" cy="2597869"/>
            <a:chOff x="0" y="2092574"/>
            <a:chExt cx="12192000" cy="2597869"/>
          </a:xfrm>
          <a:solidFill>
            <a:schemeClr val="accent1">
              <a:lumMod val="60000"/>
              <a:lumOff val="40000"/>
            </a:schemeClr>
          </a:solidFill>
        </p:grpSpPr>
        <p:sp>
          <p:nvSpPr>
            <p:cNvPr id="65" name="Rectangle 64">
              <a:extLst>
                <a:ext uri="{FF2B5EF4-FFF2-40B4-BE49-F238E27FC236}">
                  <a16:creationId xmlns:a16="http://schemas.microsoft.com/office/drawing/2014/main" xmlns="" id="{EF72BF9D-AF9A-4CBE-B9AE-6E060DF58BAF}"/>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6F041007-72AC-48E0-9333-621F03F266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41C12585-B71E-4D4F-92F8-467B5DB1BF20}"/>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xmlns="" id="{1947C4B2-DF8A-42CD-8CE4-0DDE46D7DAEB}"/>
              </a:ext>
            </a:extLst>
          </p:cNvPr>
          <p:cNvSpPr txBox="1"/>
          <p:nvPr/>
        </p:nvSpPr>
        <p:spPr>
          <a:xfrm>
            <a:off x="0" y="5409629"/>
            <a:ext cx="12192000" cy="830997"/>
          </a:xfrm>
          <a:prstGeom prst="rect">
            <a:avLst/>
          </a:prstGeom>
          <a:noFill/>
        </p:spPr>
        <p:txBody>
          <a:bodyPr wrap="square" rtlCol="0" anchor="ctr">
            <a:spAutoFit/>
          </a:bodyPr>
          <a:lstStyle/>
          <a:p>
            <a:pPr algn="ctr"/>
            <a:endParaRPr lang="ko-KR" altLang="en-US" sz="4800" dirty="0">
              <a:solidFill>
                <a:schemeClr val="tx1">
                  <a:lumMod val="85000"/>
                  <a:lumOff val="15000"/>
                </a:schemeClr>
              </a:solidFill>
              <a:latin typeface="+mj-lt"/>
              <a:cs typeface="Arial" pitchFamily="34" charset="0"/>
            </a:endParaRPr>
          </a:p>
        </p:txBody>
      </p:sp>
      <p:grpSp>
        <p:nvGrpSpPr>
          <p:cNvPr id="68" name="Group 67">
            <a:extLst>
              <a:ext uri="{FF2B5EF4-FFF2-40B4-BE49-F238E27FC236}">
                <a16:creationId xmlns:a16="http://schemas.microsoft.com/office/drawing/2014/main" xmlns="" id="{555D0590-A316-4A8E-8F56-E8354157E9F7}"/>
              </a:ext>
            </a:extLst>
          </p:cNvPr>
          <p:cNvGrpSpPr/>
          <p:nvPr/>
        </p:nvGrpSpPr>
        <p:grpSpPr>
          <a:xfrm>
            <a:off x="2793600" y="871536"/>
            <a:ext cx="6554494" cy="5169264"/>
            <a:chOff x="3261506" y="475536"/>
            <a:chExt cx="5668988" cy="4896565"/>
          </a:xfrm>
        </p:grpSpPr>
        <p:sp>
          <p:nvSpPr>
            <p:cNvPr id="66" name="Freeform: Shape 65">
              <a:extLst>
                <a:ext uri="{FF2B5EF4-FFF2-40B4-BE49-F238E27FC236}">
                  <a16:creationId xmlns:a16="http://schemas.microsoft.com/office/drawing/2014/main" xmlns="" id="{39CBE6F7-BC4F-44AE-AA2E-636F18CC9FAA}"/>
                </a:ext>
              </a:extLst>
            </p:cNvPr>
            <p:cNvSpPr>
              <a:spLocks/>
            </p:cNvSpPr>
            <p:nvPr/>
          </p:nvSpPr>
          <p:spPr bwMode="auto">
            <a:xfrm rot="3516856">
              <a:off x="3693353" y="925497"/>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67" name="Group 66">
              <a:extLst>
                <a:ext uri="{FF2B5EF4-FFF2-40B4-BE49-F238E27FC236}">
                  <a16:creationId xmlns:a16="http://schemas.microsoft.com/office/drawing/2014/main" xmlns="" id="{A078C73E-BA25-4AAF-9B59-0E61BCBD95C2}"/>
                </a:ext>
              </a:extLst>
            </p:cNvPr>
            <p:cNvGrpSpPr/>
            <p:nvPr/>
          </p:nvGrpSpPr>
          <p:grpSpPr>
            <a:xfrm>
              <a:off x="3261506" y="475536"/>
              <a:ext cx="5668988" cy="4846071"/>
              <a:chOff x="3261506" y="475536"/>
              <a:chExt cx="5668988" cy="4846071"/>
            </a:xfrm>
          </p:grpSpPr>
          <p:sp>
            <p:nvSpPr>
              <p:cNvPr id="3" name="Freeform: Shape 2">
                <a:extLst>
                  <a:ext uri="{FF2B5EF4-FFF2-40B4-BE49-F238E27FC236}">
                    <a16:creationId xmlns:a16="http://schemas.microsoft.com/office/drawing/2014/main" xmlns="" id="{4468F5B2-C6F0-42A6-994B-D7BF9B377270}"/>
                  </a:ext>
                </a:extLst>
              </p:cNvPr>
              <p:cNvSpPr/>
              <p:nvPr/>
            </p:nvSpPr>
            <p:spPr>
              <a:xfrm rot="19755688">
                <a:off x="7256856" y="1721755"/>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BEB01B51-A6FC-461F-BB48-325EAE785DBC}"/>
                  </a:ext>
                </a:extLst>
              </p:cNvPr>
              <p:cNvSpPr/>
              <p:nvPr/>
            </p:nvSpPr>
            <p:spPr>
              <a:xfrm rot="20986817">
                <a:off x="3803252" y="3918155"/>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B988069D-A55D-49F1-A6AE-7CE74330A6F8}"/>
                  </a:ext>
                </a:extLst>
              </p:cNvPr>
              <p:cNvSpPr>
                <a:spLocks/>
              </p:cNvSpPr>
              <p:nvPr/>
            </p:nvSpPr>
            <p:spPr bwMode="auto">
              <a:xfrm rot="3516856">
                <a:off x="5178412" y="1286217"/>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Freeform: Shape 5">
                <a:extLst>
                  <a:ext uri="{FF2B5EF4-FFF2-40B4-BE49-F238E27FC236}">
                    <a16:creationId xmlns:a16="http://schemas.microsoft.com/office/drawing/2014/main" xmlns="" id="{A5FC8F9D-DE6E-4CE5-8595-1F3008A1A0F3}"/>
                  </a:ext>
                </a:extLst>
              </p:cNvPr>
              <p:cNvSpPr/>
              <p:nvPr/>
            </p:nvSpPr>
            <p:spPr>
              <a:xfrm rot="3494497">
                <a:off x="4443886" y="1143275"/>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97AA381D-C9F6-48DF-A2A4-F8BDF65AC30B}"/>
                  </a:ext>
                </a:extLst>
              </p:cNvPr>
              <p:cNvSpPr/>
              <p:nvPr/>
            </p:nvSpPr>
            <p:spPr>
              <a:xfrm>
                <a:off x="5527230" y="3046463"/>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55E05517-3128-497D-82C3-781F196DD342}"/>
                  </a:ext>
                </a:extLst>
              </p:cNvPr>
              <p:cNvSpPr/>
              <p:nvPr/>
            </p:nvSpPr>
            <p:spPr>
              <a:xfrm>
                <a:off x="6587806" y="2530383"/>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xmlns="" id="{C3E1EBAA-E877-4464-B9B5-EF288986AE71}"/>
                  </a:ext>
                </a:extLst>
              </p:cNvPr>
              <p:cNvSpPr/>
              <p:nvPr/>
            </p:nvSpPr>
            <p:spPr>
              <a:xfrm rot="16200000">
                <a:off x="6082131" y="1612875"/>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7474FC65-FA04-4B15-8984-8032B8A6294D}"/>
                  </a:ext>
                </a:extLst>
              </p:cNvPr>
              <p:cNvSpPr/>
              <p:nvPr/>
            </p:nvSpPr>
            <p:spPr>
              <a:xfrm rot="6300000">
                <a:off x="4353317" y="2738693"/>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C2B8EFE9-8459-4DA3-A8CE-2DA2DE12632F}"/>
                  </a:ext>
                </a:extLst>
              </p:cNvPr>
              <p:cNvSpPr/>
              <p:nvPr/>
            </p:nvSpPr>
            <p:spPr>
              <a:xfrm>
                <a:off x="5436729" y="4297199"/>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338075C-A00B-4E0C-B792-AD455B60159D}"/>
                  </a:ext>
                </a:extLst>
              </p:cNvPr>
              <p:cNvSpPr/>
              <p:nvPr/>
            </p:nvSpPr>
            <p:spPr>
              <a:xfrm>
                <a:off x="4026470" y="1035212"/>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082C1731-B17B-4C85-A598-646DA6F50D55}"/>
                  </a:ext>
                </a:extLst>
              </p:cNvPr>
              <p:cNvSpPr/>
              <p:nvPr/>
            </p:nvSpPr>
            <p:spPr>
              <a:xfrm>
                <a:off x="4044746" y="3716170"/>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FB4C6B84-762E-4576-8FF1-487118CB4CAA}"/>
                  </a:ext>
                </a:extLst>
              </p:cNvPr>
              <p:cNvSpPr/>
              <p:nvPr/>
            </p:nvSpPr>
            <p:spPr>
              <a:xfrm rot="13519709">
                <a:off x="6549278" y="4872275"/>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1E979D8A-57ED-4FE3-98B2-1A43A9BDCD8D}"/>
                  </a:ext>
                </a:extLst>
              </p:cNvPr>
              <p:cNvSpPr/>
              <p:nvPr/>
            </p:nvSpPr>
            <p:spPr>
              <a:xfrm>
                <a:off x="4535561" y="927279"/>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6A890E5C-DEE8-4919-A8C7-EC2999974827}"/>
                  </a:ext>
                </a:extLst>
              </p:cNvPr>
              <p:cNvSpPr/>
              <p:nvPr/>
            </p:nvSpPr>
            <p:spPr>
              <a:xfrm>
                <a:off x="7932142" y="2474353"/>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AB955850-67F7-48AF-94C9-22195F958274}"/>
                  </a:ext>
                </a:extLst>
              </p:cNvPr>
              <p:cNvSpPr/>
              <p:nvPr/>
            </p:nvSpPr>
            <p:spPr>
              <a:xfrm>
                <a:off x="7287776" y="3923395"/>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28F606DB-A358-4078-9FD9-6F5A709A65EC}"/>
                  </a:ext>
                </a:extLst>
              </p:cNvPr>
              <p:cNvSpPr/>
              <p:nvPr/>
            </p:nvSpPr>
            <p:spPr>
              <a:xfrm>
                <a:off x="6393265" y="4771793"/>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E2143C4C-8356-4B6C-BB86-D0F8FD5D9A13}"/>
                  </a:ext>
                </a:extLst>
              </p:cNvPr>
              <p:cNvSpPr/>
              <p:nvPr/>
            </p:nvSpPr>
            <p:spPr>
              <a:xfrm>
                <a:off x="4775647" y="4164764"/>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6769ACCC-DD09-4AD8-A93C-F983E534DF0C}"/>
                  </a:ext>
                </a:extLst>
              </p:cNvPr>
              <p:cNvSpPr/>
              <p:nvPr/>
            </p:nvSpPr>
            <p:spPr>
              <a:xfrm>
                <a:off x="6154831" y="1243739"/>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74422EC7-4F95-4523-B748-396DA21A169B}"/>
                  </a:ext>
                </a:extLst>
              </p:cNvPr>
              <p:cNvSpPr/>
              <p:nvPr/>
            </p:nvSpPr>
            <p:spPr>
              <a:xfrm>
                <a:off x="7184616" y="1122927"/>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F013D19C-28BF-421B-8B02-C70262065BF2}"/>
                  </a:ext>
                </a:extLst>
              </p:cNvPr>
              <p:cNvSpPr/>
              <p:nvPr/>
            </p:nvSpPr>
            <p:spPr>
              <a:xfrm>
                <a:off x="7356380" y="1529346"/>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2D8D61FB-F8DA-4EA8-B109-153B5E632DC3}"/>
                  </a:ext>
                </a:extLst>
              </p:cNvPr>
              <p:cNvSpPr/>
              <p:nvPr/>
            </p:nvSpPr>
            <p:spPr>
              <a:xfrm>
                <a:off x="5509078" y="98508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4AA026AE-AD05-48EC-B541-61D26CA8B103}"/>
                  </a:ext>
                </a:extLst>
              </p:cNvPr>
              <p:cNvSpPr/>
              <p:nvPr/>
            </p:nvSpPr>
            <p:spPr>
              <a:xfrm>
                <a:off x="4030889" y="2758239"/>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D6ABE1F0-2449-479D-B880-4D92794443C4}"/>
                  </a:ext>
                </a:extLst>
              </p:cNvPr>
              <p:cNvSpPr/>
              <p:nvPr/>
            </p:nvSpPr>
            <p:spPr>
              <a:xfrm>
                <a:off x="7838917" y="4021673"/>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8F6A4A34-E7FE-40AC-B688-A4AC39AB11BB}"/>
                  </a:ext>
                </a:extLst>
              </p:cNvPr>
              <p:cNvSpPr/>
              <p:nvPr/>
            </p:nvSpPr>
            <p:spPr>
              <a:xfrm>
                <a:off x="7825060" y="3063742"/>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16DECB76-034A-428E-999B-91C893379EF7}"/>
                  </a:ext>
                </a:extLst>
              </p:cNvPr>
              <p:cNvSpPr/>
              <p:nvPr/>
            </p:nvSpPr>
            <p:spPr>
              <a:xfrm>
                <a:off x="4952949" y="4610665"/>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0C1C5F1-934A-43B1-A15A-6762B55754E6}"/>
                  </a:ext>
                </a:extLst>
              </p:cNvPr>
              <p:cNvSpPr/>
              <p:nvPr/>
            </p:nvSpPr>
            <p:spPr>
              <a:xfrm>
                <a:off x="6080661" y="4522169"/>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FFD0DF4D-BB67-4B61-8559-22FDCAA7D3E1}"/>
                  </a:ext>
                </a:extLst>
              </p:cNvPr>
              <p:cNvSpPr/>
              <p:nvPr/>
            </p:nvSpPr>
            <p:spPr>
              <a:xfrm rot="19265104" flipH="1">
                <a:off x="8317322" y="2987853"/>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4BAED19E-0421-469B-AFFC-832ECCC9CEAF}"/>
                  </a:ext>
                </a:extLst>
              </p:cNvPr>
              <p:cNvSpPr/>
              <p:nvPr/>
            </p:nvSpPr>
            <p:spPr>
              <a:xfrm flipH="1">
                <a:off x="7904652" y="1632266"/>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CE00565F-3C0F-4F4F-B877-FF54C4879527}"/>
                  </a:ext>
                </a:extLst>
              </p:cNvPr>
              <p:cNvSpPr/>
              <p:nvPr/>
            </p:nvSpPr>
            <p:spPr>
              <a:xfrm rot="18674865" flipH="1">
                <a:off x="4883176" y="473250"/>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0591B40C-485B-4429-A8C3-1145ACEF1143}"/>
                  </a:ext>
                </a:extLst>
              </p:cNvPr>
              <p:cNvSpPr/>
              <p:nvPr/>
            </p:nvSpPr>
            <p:spPr>
              <a:xfrm rot="13519709">
                <a:off x="6639752" y="34868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8F2745E5-AAD5-4394-8D26-2B77CF2D9D70}"/>
                  </a:ext>
                </a:extLst>
              </p:cNvPr>
              <p:cNvSpPr/>
              <p:nvPr/>
            </p:nvSpPr>
            <p:spPr>
              <a:xfrm>
                <a:off x="3730443" y="3683970"/>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810D0B6F-430C-4A8D-ACAB-73D1AB1662DD}"/>
                  </a:ext>
                </a:extLst>
              </p:cNvPr>
              <p:cNvSpPr/>
              <p:nvPr/>
            </p:nvSpPr>
            <p:spPr>
              <a:xfrm>
                <a:off x="6216346" y="5013609"/>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6BB332AB-43CB-4DAB-BE19-BC1F569E54DA}"/>
                  </a:ext>
                </a:extLst>
              </p:cNvPr>
              <p:cNvSpPr/>
              <p:nvPr/>
            </p:nvSpPr>
            <p:spPr>
              <a:xfrm>
                <a:off x="8024450" y="4285008"/>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69F1AEF0-660D-4A5B-AFB4-8AC5982ABA74}"/>
                  </a:ext>
                </a:extLst>
              </p:cNvPr>
              <p:cNvSpPr/>
              <p:nvPr/>
            </p:nvSpPr>
            <p:spPr>
              <a:xfrm>
                <a:off x="8009805" y="2252265"/>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C3F4A750-16F0-45BE-8FA5-72DBBC4C189D}"/>
                  </a:ext>
                </a:extLst>
              </p:cNvPr>
              <p:cNvSpPr/>
              <p:nvPr/>
            </p:nvSpPr>
            <p:spPr>
              <a:xfrm>
                <a:off x="3675223" y="1961388"/>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35587C6-9F12-4149-A08A-0CD3C86F3AA0}"/>
                  </a:ext>
                </a:extLst>
              </p:cNvPr>
              <p:cNvSpPr/>
              <p:nvPr/>
            </p:nvSpPr>
            <p:spPr>
              <a:xfrm>
                <a:off x="3768936" y="2001873"/>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013484E4-239B-4287-9E27-ED9464AE144D}"/>
                  </a:ext>
                </a:extLst>
              </p:cNvPr>
              <p:cNvSpPr/>
              <p:nvPr/>
            </p:nvSpPr>
            <p:spPr>
              <a:xfrm>
                <a:off x="5241733" y="4789674"/>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BAD158F2-5A4F-4273-9F9E-96DFBB4A5DAA}"/>
                  </a:ext>
                </a:extLst>
              </p:cNvPr>
              <p:cNvSpPr/>
              <p:nvPr/>
            </p:nvSpPr>
            <p:spPr>
              <a:xfrm>
                <a:off x="5675430" y="786890"/>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7A76025A-5B11-490A-ABE5-A7618BE95130}"/>
                  </a:ext>
                </a:extLst>
              </p:cNvPr>
              <p:cNvSpPr/>
              <p:nvPr/>
            </p:nvSpPr>
            <p:spPr>
              <a:xfrm>
                <a:off x="4557744" y="4694956"/>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F7D5B490-AEC8-4265-8A5F-ED75E28D21DF}"/>
                  </a:ext>
                </a:extLst>
              </p:cNvPr>
              <p:cNvSpPr/>
              <p:nvPr/>
            </p:nvSpPr>
            <p:spPr>
              <a:xfrm>
                <a:off x="8220807" y="3587859"/>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A81386AF-10DB-4EDD-94A5-3244254AAE33}"/>
                  </a:ext>
                </a:extLst>
              </p:cNvPr>
              <p:cNvSpPr/>
              <p:nvPr/>
            </p:nvSpPr>
            <p:spPr>
              <a:xfrm>
                <a:off x="3957568" y="3992989"/>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CF94831E-98C3-4026-BFB2-AED132D94BF8}"/>
                  </a:ext>
                </a:extLst>
              </p:cNvPr>
              <p:cNvSpPr>
                <a:spLocks/>
              </p:cNvSpPr>
              <p:nvPr/>
            </p:nvSpPr>
            <p:spPr bwMode="auto">
              <a:xfrm rot="900000">
                <a:off x="4451574" y="1548551"/>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5" name="Freeform: Shape 44">
                <a:extLst>
                  <a:ext uri="{FF2B5EF4-FFF2-40B4-BE49-F238E27FC236}">
                    <a16:creationId xmlns:a16="http://schemas.microsoft.com/office/drawing/2014/main" xmlns="" id="{C74CC311-2DC6-41A5-967D-5267619F51C1}"/>
                  </a:ext>
                </a:extLst>
              </p:cNvPr>
              <p:cNvSpPr/>
              <p:nvPr/>
            </p:nvSpPr>
            <p:spPr>
              <a:xfrm>
                <a:off x="4362468" y="165335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xmlns="" id="{AB710F7B-E325-4C1A-B38C-BF2529617521}"/>
                  </a:ext>
                </a:extLst>
              </p:cNvPr>
              <p:cNvSpPr/>
              <p:nvPr/>
            </p:nvSpPr>
            <p:spPr>
              <a:xfrm flipH="1">
                <a:off x="6146877" y="1505531"/>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5528B631-DD9F-45F4-947D-5D360660EAA2}"/>
                  </a:ext>
                </a:extLst>
              </p:cNvPr>
              <p:cNvSpPr/>
              <p:nvPr/>
            </p:nvSpPr>
            <p:spPr>
              <a:xfrm flipV="1">
                <a:off x="3261506" y="4061665"/>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01584DEE-FBE5-441F-9E94-14B9FEBAA6D6}"/>
                  </a:ext>
                </a:extLst>
              </p:cNvPr>
              <p:cNvSpPr/>
              <p:nvPr/>
            </p:nvSpPr>
            <p:spPr>
              <a:xfrm rot="19531334">
                <a:off x="3446748" y="2985754"/>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0E50D132-2D0D-4B36-B6FD-55A2361385B4}"/>
                  </a:ext>
                </a:extLst>
              </p:cNvPr>
              <p:cNvSpPr/>
              <p:nvPr/>
            </p:nvSpPr>
            <p:spPr>
              <a:xfrm rot="9900000" flipH="1">
                <a:off x="5408448" y="3596944"/>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grpSp>
        <p:nvGrpSpPr>
          <p:cNvPr id="74" name="Group 73">
            <a:extLst>
              <a:ext uri="{FF2B5EF4-FFF2-40B4-BE49-F238E27FC236}">
                <a16:creationId xmlns:a16="http://schemas.microsoft.com/office/drawing/2014/main" xmlns="" id="{1CBC62ED-174E-4338-9C4C-F923D0AE7D6D}"/>
              </a:ext>
            </a:extLst>
          </p:cNvPr>
          <p:cNvGrpSpPr/>
          <p:nvPr/>
        </p:nvGrpSpPr>
        <p:grpSpPr>
          <a:xfrm>
            <a:off x="3172704" y="841313"/>
            <a:ext cx="6770041" cy="3306863"/>
            <a:chOff x="3553057" y="877313"/>
            <a:chExt cx="4409782" cy="3306863"/>
          </a:xfrm>
        </p:grpSpPr>
        <p:sp>
          <p:nvSpPr>
            <p:cNvPr id="69" name="TextBox 68">
              <a:extLst>
                <a:ext uri="{FF2B5EF4-FFF2-40B4-BE49-F238E27FC236}">
                  <a16:creationId xmlns:a16="http://schemas.microsoft.com/office/drawing/2014/main" xmlns="" id="{041EF0FA-4614-487C-8F00-A328E00D0C2B}"/>
                </a:ext>
              </a:extLst>
            </p:cNvPr>
            <p:cNvSpPr txBox="1"/>
            <p:nvPr/>
          </p:nvSpPr>
          <p:spPr>
            <a:xfrm>
              <a:off x="3553057" y="2614516"/>
              <a:ext cx="3731879" cy="1569660"/>
            </a:xfrm>
            <a:prstGeom prst="rect">
              <a:avLst/>
            </a:prstGeom>
            <a:noFill/>
          </p:spPr>
          <p:txBody>
            <a:bodyPr wrap="square" rtlCol="0" anchor="ctr">
              <a:spAutoFit/>
            </a:bodyPr>
            <a:lstStyle/>
            <a:p>
              <a:pPr algn="ctr"/>
              <a:r>
                <a:rPr lang="el-GR" altLang="ko-KR" sz="3200" b="1" dirty="0" smtClean="0">
                  <a:solidFill>
                    <a:schemeClr val="accent1">
                      <a:lumMod val="75000"/>
                    </a:schemeClr>
                  </a:solidFill>
                  <a:latin typeface="+mj-lt"/>
                  <a:cs typeface="Arial" pitchFamily="34" charset="0"/>
                </a:rPr>
                <a:t>Πολιτισμός</a:t>
              </a:r>
              <a:r>
                <a:rPr lang="en-US" altLang="ko-KR" sz="3200" b="1" dirty="0" smtClean="0">
                  <a:solidFill>
                    <a:schemeClr val="accent1">
                      <a:lumMod val="75000"/>
                    </a:schemeClr>
                  </a:solidFill>
                  <a:latin typeface="+mj-lt"/>
                  <a:cs typeface="Arial" pitchFamily="34" charset="0"/>
                </a:rPr>
                <a:t> </a:t>
              </a:r>
            </a:p>
            <a:p>
              <a:pPr algn="ctr"/>
              <a:r>
                <a:rPr lang="en-US" altLang="ko-KR" sz="3200" b="1" dirty="0" smtClean="0">
                  <a:solidFill>
                    <a:schemeClr val="accent1">
                      <a:lumMod val="75000"/>
                    </a:schemeClr>
                  </a:solidFill>
                  <a:latin typeface="+mj-lt"/>
                  <a:cs typeface="Arial" pitchFamily="34" charset="0"/>
                </a:rPr>
                <a:t>&amp; </a:t>
              </a:r>
            </a:p>
            <a:p>
              <a:pPr algn="ctr"/>
              <a:r>
                <a:rPr lang="el-GR" altLang="ko-KR" sz="3200" b="1" dirty="0" smtClean="0">
                  <a:solidFill>
                    <a:schemeClr val="accent1">
                      <a:lumMod val="75000"/>
                    </a:schemeClr>
                  </a:solidFill>
                  <a:latin typeface="+mj-lt"/>
                  <a:cs typeface="Arial" pitchFamily="34" charset="0"/>
                </a:rPr>
                <a:t>Βιωσιμότητα</a:t>
              </a:r>
              <a:endParaRPr lang="ko-KR" altLang="en-US" sz="3200" b="1" dirty="0">
                <a:solidFill>
                  <a:schemeClr val="accent1">
                    <a:lumMod val="75000"/>
                  </a:schemeClr>
                </a:solidFill>
                <a:latin typeface="+mj-lt"/>
                <a:cs typeface="Arial" pitchFamily="34" charset="0"/>
              </a:endParaRPr>
            </a:p>
          </p:txBody>
        </p:sp>
        <p:sp>
          <p:nvSpPr>
            <p:cNvPr id="70" name="Freeform: Shape 69">
              <a:extLst>
                <a:ext uri="{FF2B5EF4-FFF2-40B4-BE49-F238E27FC236}">
                  <a16:creationId xmlns:a16="http://schemas.microsoft.com/office/drawing/2014/main" xmlns="" id="{7B4F6602-1A0F-4D41-A12C-9EED758BFCA6}"/>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05ABB015-FBF5-4468-B54C-0BE66B815E32}"/>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065ECD70-C9ED-4787-8BB1-A517DBC4FDBA}"/>
                </a:ext>
              </a:extLst>
            </p:cNvPr>
            <p:cNvSpPr/>
            <p:nvPr/>
          </p:nvSpPr>
          <p:spPr>
            <a:xfrm rot="2020309" flipH="1">
              <a:off x="7271827" y="877313"/>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63E33E16-6DF9-4E79-A149-4A315A64A9B4}"/>
                </a:ext>
              </a:extLst>
            </p:cNvPr>
            <p:cNvSpPr/>
            <p:nvPr/>
          </p:nvSpPr>
          <p:spPr>
            <a:xfrm rot="4488973" flipH="1">
              <a:off x="7687797" y="1176135"/>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77" name="76 - Ορθογώνιο"/>
          <p:cNvSpPr/>
          <p:nvPr/>
        </p:nvSpPr>
        <p:spPr>
          <a:xfrm>
            <a:off x="868680" y="5423648"/>
            <a:ext cx="10347960" cy="1107996"/>
          </a:xfrm>
          <a:prstGeom prst="rect">
            <a:avLst/>
          </a:prstGeom>
        </p:spPr>
        <p:txBody>
          <a:bodyPr wrap="square">
            <a:spAutoFit/>
          </a:bodyPr>
          <a:lstStyle/>
          <a:p>
            <a:pPr lvl="1" algn="ctr"/>
            <a:r>
              <a:rPr lang="el-GR" sz="2200" b="1" dirty="0" smtClean="0">
                <a:solidFill>
                  <a:schemeClr val="accent2">
                    <a:lumMod val="75000"/>
                  </a:schemeClr>
                </a:solidFill>
                <a:latin typeface="Calibri" pitchFamily="34" charset="0"/>
              </a:rPr>
              <a:t>Ειρήνη Κομνηνού</a:t>
            </a:r>
            <a:r>
              <a:rPr lang="en-US" sz="2200" b="1" dirty="0" smtClean="0">
                <a:solidFill>
                  <a:schemeClr val="accent2">
                    <a:lumMod val="75000"/>
                  </a:schemeClr>
                </a:solidFill>
                <a:latin typeface="Calibri" pitchFamily="34" charset="0"/>
              </a:rPr>
              <a:t>,</a:t>
            </a:r>
            <a:r>
              <a:rPr lang="el-GR" sz="2200" b="1" dirty="0" smtClean="0">
                <a:solidFill>
                  <a:schemeClr val="accent2">
                    <a:lumMod val="75000"/>
                  </a:schemeClr>
                </a:solidFill>
                <a:latin typeface="Calibri" pitchFamily="34" charset="0"/>
              </a:rPr>
              <a:t> υπ. διδάκτορας Πολιτιστικής Πολιτικής</a:t>
            </a:r>
            <a:endParaRPr lang="en-US" sz="2200" dirty="0" smtClean="0">
              <a:solidFill>
                <a:schemeClr val="accent2">
                  <a:lumMod val="75000"/>
                </a:schemeClr>
              </a:solidFill>
              <a:latin typeface="Calibri" pitchFamily="34" charset="0"/>
            </a:endParaRPr>
          </a:p>
          <a:p>
            <a:pPr algn="ctr"/>
            <a:r>
              <a:rPr lang="el-GR" sz="2200" dirty="0" smtClean="0">
                <a:solidFill>
                  <a:schemeClr val="accent2">
                    <a:lumMod val="75000"/>
                  </a:schemeClr>
                </a:solidFill>
                <a:latin typeface="Calibri" pitchFamily="34" charset="0"/>
              </a:rPr>
              <a:t>Προϊσταμένη του Τμήματος Ευρωπαϊκής Ένωσης, ΥΠΠΟΑ </a:t>
            </a:r>
          </a:p>
          <a:p>
            <a:pPr algn="ctr"/>
            <a:r>
              <a:rPr lang="el-GR" sz="2200" dirty="0" smtClean="0">
                <a:solidFill>
                  <a:schemeClr val="accent2">
                    <a:lumMod val="75000"/>
                  </a:schemeClr>
                </a:solidFill>
                <a:latin typeface="Calibri" pitchFamily="34" charset="0"/>
              </a:rPr>
              <a:t>Επικεφαλής του Γραφείου Δημιουργική Ευρώπη Ελλάδας/</a:t>
            </a:r>
            <a:r>
              <a:rPr lang="el-GR" sz="2200" dirty="0" err="1" smtClean="0">
                <a:solidFill>
                  <a:schemeClr val="accent2">
                    <a:lumMod val="75000"/>
                  </a:schemeClr>
                </a:solidFill>
                <a:latin typeface="Calibri" pitchFamily="34" charset="0"/>
              </a:rPr>
              <a:t>Υπο</a:t>
            </a:r>
            <a:r>
              <a:rPr lang="el-GR" sz="2200" dirty="0" smtClean="0">
                <a:solidFill>
                  <a:schemeClr val="accent2">
                    <a:lumMod val="75000"/>
                  </a:schemeClr>
                </a:solidFill>
                <a:latin typeface="Calibri" pitchFamily="34" charset="0"/>
              </a:rPr>
              <a:t>-πρόγραμμα Πολιτισμός</a:t>
            </a:r>
            <a:endParaRPr lang="el-GR" sz="2200" dirty="0">
              <a:solidFill>
                <a:schemeClr val="accent2">
                  <a:lumMod val="75000"/>
                </a:schemeClr>
              </a:solidFill>
              <a:latin typeface="Calibri" pitchFamily="34" charset="0"/>
            </a:endParaRPr>
          </a:p>
        </p:txBody>
      </p:sp>
      <p:pic>
        <p:nvPicPr>
          <p:cNvPr id="78" name="Picture 10" descr="http://www.pedattikis.gr/home/wp-content/uploads/2015/09/22.jpg"/>
          <p:cNvPicPr>
            <a:picLocks noChangeAspect="1" noChangeArrowheads="1"/>
          </p:cNvPicPr>
          <p:nvPr/>
        </p:nvPicPr>
        <p:blipFill>
          <a:blip r:embed="rId2" cstate="print"/>
          <a:srcRect/>
          <a:stretch>
            <a:fillRect/>
          </a:stretch>
        </p:blipFill>
        <p:spPr bwMode="auto">
          <a:xfrm>
            <a:off x="10382712" y="167040"/>
            <a:ext cx="1316807" cy="852511"/>
          </a:xfrm>
          <a:prstGeom prst="rect">
            <a:avLst/>
          </a:prstGeom>
          <a:noFill/>
        </p:spPr>
      </p:pic>
      <p:pic>
        <p:nvPicPr>
          <p:cNvPr id="79" name="Picture 15" descr="ethnosimoYPPOA"/>
          <p:cNvPicPr>
            <a:picLocks noChangeAspect="1" noChangeArrowheads="1"/>
          </p:cNvPicPr>
          <p:nvPr/>
        </p:nvPicPr>
        <p:blipFill>
          <a:blip r:embed="rId3" cstate="print"/>
          <a:srcRect/>
          <a:stretch>
            <a:fillRect/>
          </a:stretch>
        </p:blipFill>
        <p:spPr bwMode="auto">
          <a:xfrm>
            <a:off x="251520" y="260648"/>
            <a:ext cx="2806351" cy="513493"/>
          </a:xfrm>
          <a:prstGeom prst="rect">
            <a:avLst/>
          </a:prstGeom>
          <a:noFill/>
          <a:ln w="9525">
            <a:noFill/>
            <a:miter lim="800000"/>
            <a:headEnd/>
            <a:tailEnd/>
          </a:ln>
        </p:spPr>
      </p:pic>
      <p:pic>
        <p:nvPicPr>
          <p:cNvPr id="80" name="Picture 10" descr="logo_en">
            <a:hlinkClick r:id="rId4"/>
          </p:cNvPr>
          <p:cNvPicPr>
            <a:picLocks noChangeAspect="1" noChangeArrowheads="1"/>
          </p:cNvPicPr>
          <p:nvPr/>
        </p:nvPicPr>
        <p:blipFill>
          <a:blip r:embed="rId5" cstate="print"/>
          <a:srcRect/>
          <a:stretch>
            <a:fillRect/>
          </a:stretch>
        </p:blipFill>
        <p:spPr bwMode="auto">
          <a:xfrm>
            <a:off x="5399984" y="0"/>
            <a:ext cx="1321654" cy="914400"/>
          </a:xfrm>
          <a:prstGeom prst="rect">
            <a:avLst/>
          </a:prstGeom>
          <a:noFill/>
          <a:ln w="9525">
            <a:noFill/>
            <a:miter lim="800000"/>
            <a:headEnd/>
            <a:tailEnd/>
          </a:ln>
        </p:spPr>
      </p:pic>
    </p:spTree>
    <p:extLst>
      <p:ext uri="{BB962C8B-B14F-4D97-AF65-F5344CB8AC3E}">
        <p14:creationId xmlns:p14="http://schemas.microsoft.com/office/powerpoint/2010/main" xmlns="" val="308668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0CB8D6D5-3993-4D6B-96F1-79820AC70334}"/>
              </a:ext>
            </a:extLst>
          </p:cNvPr>
          <p:cNvSpPr/>
          <p:nvPr/>
        </p:nvSpPr>
        <p:spPr>
          <a:xfrm>
            <a:off x="7615772" y="1401739"/>
            <a:ext cx="4194628" cy="4333601"/>
          </a:xfrm>
          <a:custGeom>
            <a:avLst/>
            <a:gdLst>
              <a:gd name="connsiteX0" fmla="*/ 779861 w 4194628"/>
              <a:gd name="connsiteY0" fmla="*/ 0 h 4333601"/>
              <a:gd name="connsiteX1" fmla="*/ 4194628 w 4194628"/>
              <a:gd name="connsiteY1" fmla="*/ 0 h 4333601"/>
              <a:gd name="connsiteX2" fmla="*/ 4194628 w 4194628"/>
              <a:gd name="connsiteY2" fmla="*/ 4333601 h 4333601"/>
              <a:gd name="connsiteX3" fmla="*/ 0 w 4194628"/>
              <a:gd name="connsiteY3" fmla="*/ 4333601 h 4333601"/>
            </a:gdLst>
            <a:ahLst/>
            <a:cxnLst>
              <a:cxn ang="0">
                <a:pos x="connsiteX0" y="connsiteY0"/>
              </a:cxn>
              <a:cxn ang="0">
                <a:pos x="connsiteX1" y="connsiteY1"/>
              </a:cxn>
              <a:cxn ang="0">
                <a:pos x="connsiteX2" y="connsiteY2"/>
              </a:cxn>
              <a:cxn ang="0">
                <a:pos x="connsiteX3" y="connsiteY3"/>
              </a:cxn>
            </a:cxnLst>
            <a:rect l="l" t="t" r="r" b="b"/>
            <a:pathLst>
              <a:path w="4194628" h="4333601">
                <a:moveTo>
                  <a:pt x="779861" y="0"/>
                </a:moveTo>
                <a:lnTo>
                  <a:pt x="4194628" y="0"/>
                </a:lnTo>
                <a:lnTo>
                  <a:pt x="4194628" y="4333601"/>
                </a:lnTo>
                <a:lnTo>
                  <a:pt x="0" y="43336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FEAB151F-7455-4612-A989-FA6A35E0F209}"/>
              </a:ext>
            </a:extLst>
          </p:cNvPr>
          <p:cNvSpPr/>
          <p:nvPr/>
        </p:nvSpPr>
        <p:spPr>
          <a:xfrm>
            <a:off x="9617426" y="1684518"/>
            <a:ext cx="2041133" cy="3827622"/>
          </a:xfrm>
          <a:custGeom>
            <a:avLst/>
            <a:gdLst>
              <a:gd name="connsiteX0" fmla="*/ 1027841 w 2041133"/>
              <a:gd name="connsiteY0" fmla="*/ 0 h 3827622"/>
              <a:gd name="connsiteX1" fmla="*/ 1117246 w 2041133"/>
              <a:gd name="connsiteY1" fmla="*/ 90889 h 3827622"/>
              <a:gd name="connsiteX2" fmla="*/ 1042840 w 2041133"/>
              <a:gd name="connsiteY2" fmla="*/ 770863 h 3827622"/>
              <a:gd name="connsiteX3" fmla="*/ 1019239 w 2041133"/>
              <a:gd name="connsiteY3" fmla="*/ 804739 h 3827622"/>
              <a:gd name="connsiteX4" fmla="*/ 1017270 w 2041133"/>
              <a:gd name="connsiteY4" fmla="*/ 822300 h 3827622"/>
              <a:gd name="connsiteX5" fmla="*/ 1016047 w 2041133"/>
              <a:gd name="connsiteY5" fmla="*/ 822002 h 3827622"/>
              <a:gd name="connsiteX6" fmla="*/ 1016756 w 2041133"/>
              <a:gd name="connsiteY6" fmla="*/ 828198 h 3827622"/>
              <a:gd name="connsiteX7" fmla="*/ 1058596 w 2041133"/>
              <a:gd name="connsiteY7" fmla="*/ 977905 h 3827622"/>
              <a:gd name="connsiteX8" fmla="*/ 1092836 w 2041133"/>
              <a:gd name="connsiteY8" fmla="*/ 955936 h 3827622"/>
              <a:gd name="connsiteX9" fmla="*/ 1097778 w 2041133"/>
              <a:gd name="connsiteY9" fmla="*/ 925254 h 3827622"/>
              <a:gd name="connsiteX10" fmla="*/ 1430443 w 2041133"/>
              <a:gd name="connsiteY10" fmla="*/ 538934 h 3827622"/>
              <a:gd name="connsiteX11" fmla="*/ 1777416 w 2041133"/>
              <a:gd name="connsiteY11" fmla="*/ 295699 h 3827622"/>
              <a:gd name="connsiteX12" fmla="*/ 1398247 w 2041133"/>
              <a:gd name="connsiteY12" fmla="*/ 1057604 h 3827622"/>
              <a:gd name="connsiteX13" fmla="*/ 1240863 w 2041133"/>
              <a:gd name="connsiteY13" fmla="*/ 1071913 h 3827622"/>
              <a:gd name="connsiteX14" fmla="*/ 1099763 w 2041133"/>
              <a:gd name="connsiteY14" fmla="*/ 982543 h 3827622"/>
              <a:gd name="connsiteX15" fmla="*/ 1098742 w 2041133"/>
              <a:gd name="connsiteY15" fmla="*/ 978673 h 3827622"/>
              <a:gd name="connsiteX16" fmla="*/ 1079585 w 2041133"/>
              <a:gd name="connsiteY16" fmla="*/ 991341 h 3827622"/>
              <a:gd name="connsiteX17" fmla="*/ 1025261 w 2041133"/>
              <a:gd name="connsiteY17" fmla="*/ 1225107 h 3827622"/>
              <a:gd name="connsiteX18" fmla="*/ 1025261 w 2041133"/>
              <a:gd name="connsiteY18" fmla="*/ 1851084 h 3827622"/>
              <a:gd name="connsiteX19" fmla="*/ 1100377 w 2041133"/>
              <a:gd name="connsiteY19" fmla="*/ 1733042 h 3827622"/>
              <a:gd name="connsiteX20" fmla="*/ 1225571 w 2041133"/>
              <a:gd name="connsiteY20" fmla="*/ 1310953 h 3827622"/>
              <a:gd name="connsiteX21" fmla="*/ 1536775 w 2041133"/>
              <a:gd name="connsiteY21" fmla="*/ 1114217 h 3827622"/>
              <a:gd name="connsiteX22" fmla="*/ 2041133 w 2041133"/>
              <a:gd name="connsiteY22" fmla="*/ 727902 h 3827622"/>
              <a:gd name="connsiteX23" fmla="*/ 1894474 w 2041133"/>
              <a:gd name="connsiteY23" fmla="*/ 1486229 h 3827622"/>
              <a:gd name="connsiteX24" fmla="*/ 1196958 w 2041133"/>
              <a:gd name="connsiteY24" fmla="*/ 1847505 h 3827622"/>
              <a:gd name="connsiteX25" fmla="*/ 1089647 w 2041133"/>
              <a:gd name="connsiteY25" fmla="*/ 1911891 h 3827622"/>
              <a:gd name="connsiteX26" fmla="*/ 1061030 w 2041133"/>
              <a:gd name="connsiteY26" fmla="*/ 2119358 h 3827622"/>
              <a:gd name="connsiteX27" fmla="*/ 1096799 w 2041133"/>
              <a:gd name="connsiteY27" fmla="*/ 3353429 h 3827622"/>
              <a:gd name="connsiteX28" fmla="*/ 1119573 w 2041133"/>
              <a:gd name="connsiteY28" fmla="*/ 3766839 h 3827622"/>
              <a:gd name="connsiteX29" fmla="*/ 1116091 w 2041133"/>
              <a:gd name="connsiteY29" fmla="*/ 3827622 h 3827622"/>
              <a:gd name="connsiteX30" fmla="*/ 900655 w 2041133"/>
              <a:gd name="connsiteY30" fmla="*/ 3827622 h 3827622"/>
              <a:gd name="connsiteX31" fmla="*/ 895135 w 2041133"/>
              <a:gd name="connsiteY31" fmla="*/ 3771685 h 3827622"/>
              <a:gd name="connsiteX32" fmla="*/ 882181 w 2041133"/>
              <a:gd name="connsiteY32" fmla="*/ 3357007 h 3827622"/>
              <a:gd name="connsiteX33" fmla="*/ 928680 w 2041133"/>
              <a:gd name="connsiteY33" fmla="*/ 2004894 h 3827622"/>
              <a:gd name="connsiteX34" fmla="*/ 796330 w 2041133"/>
              <a:gd name="connsiteY34" fmla="*/ 1754503 h 3827622"/>
              <a:gd name="connsiteX35" fmla="*/ 796895 w 2041133"/>
              <a:gd name="connsiteY35" fmla="*/ 1751355 h 3827622"/>
              <a:gd name="connsiteX36" fmla="*/ 780183 w 2041133"/>
              <a:gd name="connsiteY36" fmla="*/ 1749423 h 3827622"/>
              <a:gd name="connsiteX37" fmla="*/ 708253 w 2041133"/>
              <a:gd name="connsiteY37" fmla="*/ 1730812 h 3827622"/>
              <a:gd name="connsiteX38" fmla="*/ 357705 w 2041133"/>
              <a:gd name="connsiteY38" fmla="*/ 1594883 h 3827622"/>
              <a:gd name="connsiteX39" fmla="*/ 200311 w 2041133"/>
              <a:gd name="connsiteY39" fmla="*/ 1294415 h 3827622"/>
              <a:gd name="connsiteX40" fmla="*/ 0 w 2041133"/>
              <a:gd name="connsiteY40" fmla="*/ 1047602 h 3827622"/>
              <a:gd name="connsiteX41" fmla="*/ 643867 w 2041133"/>
              <a:gd name="connsiteY41" fmla="*/ 1212147 h 3827622"/>
              <a:gd name="connsiteX42" fmla="*/ 794099 w 2041133"/>
              <a:gd name="connsiteY42" fmla="*/ 1662848 h 3827622"/>
              <a:gd name="connsiteX43" fmla="*/ 802149 w 2041133"/>
              <a:gd name="connsiteY43" fmla="*/ 1725723 h 3827622"/>
              <a:gd name="connsiteX44" fmla="*/ 808890 w 2041133"/>
              <a:gd name="connsiteY44" fmla="*/ 1733672 h 3827622"/>
              <a:gd name="connsiteX45" fmla="*/ 810638 w 2041133"/>
              <a:gd name="connsiteY45" fmla="*/ 1733042 h 3827622"/>
              <a:gd name="connsiteX46" fmla="*/ 925106 w 2041133"/>
              <a:gd name="connsiteY46" fmla="*/ 1758081 h 3827622"/>
              <a:gd name="connsiteX47" fmla="*/ 957297 w 2041133"/>
              <a:gd name="connsiteY47" fmla="*/ 1124948 h 3827622"/>
              <a:gd name="connsiteX48" fmla="*/ 789178 w 2041133"/>
              <a:gd name="connsiteY48" fmla="*/ 978289 h 3827622"/>
              <a:gd name="connsiteX49" fmla="*/ 467243 w 2041133"/>
              <a:gd name="connsiteY49" fmla="*/ 767245 h 3827622"/>
              <a:gd name="connsiteX50" fmla="*/ 288394 w 2041133"/>
              <a:gd name="connsiteY50" fmla="*/ 477510 h 3827622"/>
              <a:gd name="connsiteX51" fmla="*/ 405828 w 2041133"/>
              <a:gd name="connsiteY51" fmla="*/ 467373 h 3827622"/>
              <a:gd name="connsiteX52" fmla="*/ 846411 w 2041133"/>
              <a:gd name="connsiteY52" fmla="*/ 921060 h 3827622"/>
              <a:gd name="connsiteX53" fmla="*/ 927138 w 2041133"/>
              <a:gd name="connsiteY53" fmla="*/ 977805 h 3827622"/>
              <a:gd name="connsiteX54" fmla="*/ 999892 w 2041133"/>
              <a:gd name="connsiteY54" fmla="*/ 828595 h 3827622"/>
              <a:gd name="connsiteX55" fmla="*/ 1000699 w 2041133"/>
              <a:gd name="connsiteY55" fmla="*/ 818262 h 3827622"/>
              <a:gd name="connsiteX56" fmla="*/ 996537 w 2041133"/>
              <a:gd name="connsiteY56" fmla="*/ 817247 h 3827622"/>
              <a:gd name="connsiteX57" fmla="*/ 992705 w 2041133"/>
              <a:gd name="connsiteY57" fmla="*/ 806993 h 3827622"/>
              <a:gd name="connsiteX58" fmla="*/ 955686 w 2041133"/>
              <a:gd name="connsiteY58" fmla="*/ 762613 h 3827622"/>
              <a:gd name="connsiteX59" fmla="*/ 909650 w 2041133"/>
              <a:gd name="connsiteY59" fmla="*/ 348802 h 3827622"/>
              <a:gd name="connsiteX60" fmla="*/ 1027841 w 2041133"/>
              <a:gd name="connsiteY60" fmla="*/ 0 h 38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41133" h="3827622">
                <a:moveTo>
                  <a:pt x="1027841" y="0"/>
                </a:moveTo>
                <a:cubicBezTo>
                  <a:pt x="1061789" y="29662"/>
                  <a:pt x="1091593" y="60005"/>
                  <a:pt x="1117246" y="90889"/>
                </a:cubicBezTo>
                <a:cubicBezTo>
                  <a:pt x="1296815" y="307078"/>
                  <a:pt x="1272947" y="549779"/>
                  <a:pt x="1042840" y="770863"/>
                </a:cubicBezTo>
                <a:cubicBezTo>
                  <a:pt x="1030786" y="782088"/>
                  <a:pt x="1023344" y="793577"/>
                  <a:pt x="1019239" y="804739"/>
                </a:cubicBezTo>
                <a:lnTo>
                  <a:pt x="1017270" y="822300"/>
                </a:lnTo>
                <a:lnTo>
                  <a:pt x="1016047" y="822002"/>
                </a:lnTo>
                <a:cubicBezTo>
                  <a:pt x="1016283" y="824067"/>
                  <a:pt x="1016520" y="826133"/>
                  <a:pt x="1016756" y="828198"/>
                </a:cubicBezTo>
                <a:cubicBezTo>
                  <a:pt x="1020212" y="890098"/>
                  <a:pt x="1013487" y="1011287"/>
                  <a:pt x="1058596" y="977905"/>
                </a:cubicBezTo>
                <a:lnTo>
                  <a:pt x="1092836" y="955936"/>
                </a:lnTo>
                <a:lnTo>
                  <a:pt x="1097778" y="925254"/>
                </a:lnTo>
                <a:cubicBezTo>
                  <a:pt x="1104935" y="707058"/>
                  <a:pt x="1265898" y="621207"/>
                  <a:pt x="1430443" y="538934"/>
                </a:cubicBezTo>
                <a:cubicBezTo>
                  <a:pt x="1559215" y="474548"/>
                  <a:pt x="1705874" y="438780"/>
                  <a:pt x="1777416" y="295699"/>
                </a:cubicBezTo>
                <a:cubicBezTo>
                  <a:pt x="1848954" y="617629"/>
                  <a:pt x="1670105" y="975332"/>
                  <a:pt x="1398247" y="1057604"/>
                </a:cubicBezTo>
                <a:cubicBezTo>
                  <a:pt x="1344592" y="1071913"/>
                  <a:pt x="1290941" y="1093971"/>
                  <a:pt x="1240863" y="1071913"/>
                </a:cubicBezTo>
                <a:cubicBezTo>
                  <a:pt x="1203305" y="1055370"/>
                  <a:pt x="1123825" y="1031113"/>
                  <a:pt x="1099763" y="982543"/>
                </a:cubicBezTo>
                <a:lnTo>
                  <a:pt x="1098742" y="978673"/>
                </a:lnTo>
                <a:lnTo>
                  <a:pt x="1079585" y="991341"/>
                </a:lnTo>
                <a:cubicBezTo>
                  <a:pt x="1048683" y="1031371"/>
                  <a:pt x="1036793" y="1114504"/>
                  <a:pt x="1025261" y="1225107"/>
                </a:cubicBezTo>
                <a:cubicBezTo>
                  <a:pt x="1009885" y="1372578"/>
                  <a:pt x="1025261" y="1642425"/>
                  <a:pt x="1025261" y="1851084"/>
                </a:cubicBezTo>
                <a:cubicBezTo>
                  <a:pt x="1093221" y="1818889"/>
                  <a:pt x="1118264" y="1775963"/>
                  <a:pt x="1100377" y="1733042"/>
                </a:cubicBezTo>
                <a:cubicBezTo>
                  <a:pt x="1025261" y="1557767"/>
                  <a:pt x="1111108" y="1428995"/>
                  <a:pt x="1225571" y="1310953"/>
                </a:cubicBezTo>
                <a:cubicBezTo>
                  <a:pt x="1311422" y="1221529"/>
                  <a:pt x="1422308" y="1160717"/>
                  <a:pt x="1536775" y="1114217"/>
                </a:cubicBezTo>
                <a:cubicBezTo>
                  <a:pt x="1729933" y="1035523"/>
                  <a:pt x="1923091" y="963981"/>
                  <a:pt x="2041133" y="727902"/>
                </a:cubicBezTo>
                <a:cubicBezTo>
                  <a:pt x="2023246" y="1014063"/>
                  <a:pt x="2008942" y="1260876"/>
                  <a:pt x="1894474" y="1486229"/>
                </a:cubicBezTo>
                <a:cubicBezTo>
                  <a:pt x="1754972" y="1754503"/>
                  <a:pt x="1493850" y="1901161"/>
                  <a:pt x="1196958" y="1847505"/>
                </a:cubicBezTo>
                <a:cubicBezTo>
                  <a:pt x="1121842" y="1833197"/>
                  <a:pt x="1111108" y="1861814"/>
                  <a:pt x="1089647" y="1911891"/>
                </a:cubicBezTo>
                <a:cubicBezTo>
                  <a:pt x="1061030" y="1979856"/>
                  <a:pt x="1061030" y="2047820"/>
                  <a:pt x="1061030" y="2119358"/>
                </a:cubicBezTo>
                <a:cubicBezTo>
                  <a:pt x="1071761" y="2530716"/>
                  <a:pt x="1082491" y="2942070"/>
                  <a:pt x="1096799" y="3353429"/>
                </a:cubicBezTo>
                <a:cubicBezTo>
                  <a:pt x="1098588" y="3394565"/>
                  <a:pt x="1122116" y="3585502"/>
                  <a:pt x="1119573" y="3766839"/>
                </a:cubicBezTo>
                <a:lnTo>
                  <a:pt x="1116091" y="3827622"/>
                </a:lnTo>
                <a:lnTo>
                  <a:pt x="900655" y="3827622"/>
                </a:lnTo>
                <a:lnTo>
                  <a:pt x="895135" y="3771685"/>
                </a:lnTo>
                <a:cubicBezTo>
                  <a:pt x="881278" y="3590222"/>
                  <a:pt x="880392" y="3398141"/>
                  <a:pt x="882181" y="3357007"/>
                </a:cubicBezTo>
                <a:cubicBezTo>
                  <a:pt x="896484" y="2906301"/>
                  <a:pt x="907219" y="2455595"/>
                  <a:pt x="928680" y="2004894"/>
                </a:cubicBezTo>
                <a:cubicBezTo>
                  <a:pt x="935837" y="1886853"/>
                  <a:pt x="925106" y="1793850"/>
                  <a:pt x="796330" y="1754503"/>
                </a:cubicBezTo>
                <a:lnTo>
                  <a:pt x="796895" y="1751355"/>
                </a:lnTo>
                <a:lnTo>
                  <a:pt x="780183" y="1749423"/>
                </a:lnTo>
                <a:cubicBezTo>
                  <a:pt x="757212" y="1740201"/>
                  <a:pt x="737763" y="1717397"/>
                  <a:pt x="708253" y="1730812"/>
                </a:cubicBezTo>
                <a:cubicBezTo>
                  <a:pt x="550863" y="1791619"/>
                  <a:pt x="450703" y="1705773"/>
                  <a:pt x="357705" y="1594883"/>
                </a:cubicBezTo>
                <a:cubicBezTo>
                  <a:pt x="282584" y="1505459"/>
                  <a:pt x="243236" y="1398148"/>
                  <a:pt x="200311" y="1294415"/>
                </a:cubicBezTo>
                <a:cubicBezTo>
                  <a:pt x="157389" y="1194260"/>
                  <a:pt x="100155" y="1101258"/>
                  <a:pt x="0" y="1047602"/>
                </a:cubicBezTo>
                <a:cubicBezTo>
                  <a:pt x="200311" y="1004677"/>
                  <a:pt x="500786" y="1079797"/>
                  <a:pt x="643867" y="1212147"/>
                </a:cubicBezTo>
                <a:cubicBezTo>
                  <a:pt x="776213" y="1333762"/>
                  <a:pt x="829869" y="1487572"/>
                  <a:pt x="794099" y="1662848"/>
                </a:cubicBezTo>
                <a:cubicBezTo>
                  <a:pt x="788735" y="1692358"/>
                  <a:pt x="791418" y="1709794"/>
                  <a:pt x="802149" y="1725723"/>
                </a:cubicBezTo>
                <a:lnTo>
                  <a:pt x="808890" y="1733672"/>
                </a:lnTo>
                <a:lnTo>
                  <a:pt x="810638" y="1733042"/>
                </a:lnTo>
                <a:cubicBezTo>
                  <a:pt x="849986" y="1740194"/>
                  <a:pt x="885754" y="1750924"/>
                  <a:pt x="925106" y="1758081"/>
                </a:cubicBezTo>
                <a:cubicBezTo>
                  <a:pt x="935837" y="1543458"/>
                  <a:pt x="942988" y="1332418"/>
                  <a:pt x="957297" y="1124948"/>
                </a:cubicBezTo>
                <a:cubicBezTo>
                  <a:pt x="968027" y="992602"/>
                  <a:pt x="849986" y="967559"/>
                  <a:pt x="789178" y="978289"/>
                </a:cubicBezTo>
                <a:cubicBezTo>
                  <a:pt x="606750" y="1003332"/>
                  <a:pt x="531634" y="892443"/>
                  <a:pt x="467243" y="767245"/>
                </a:cubicBezTo>
                <a:cubicBezTo>
                  <a:pt x="413588" y="667090"/>
                  <a:pt x="384975" y="556205"/>
                  <a:pt x="288394" y="477510"/>
                </a:cubicBezTo>
                <a:cubicBezTo>
                  <a:pt x="329530" y="470803"/>
                  <a:pt x="368709" y="467450"/>
                  <a:pt x="405828" y="467373"/>
                </a:cubicBezTo>
                <a:cubicBezTo>
                  <a:pt x="665658" y="466835"/>
                  <a:pt x="824498" y="626852"/>
                  <a:pt x="846411" y="921060"/>
                </a:cubicBezTo>
                <a:cubicBezTo>
                  <a:pt x="849986" y="981868"/>
                  <a:pt x="905677" y="981383"/>
                  <a:pt x="927138" y="977805"/>
                </a:cubicBezTo>
                <a:cubicBezTo>
                  <a:pt x="1004438" y="1005046"/>
                  <a:pt x="998203" y="889068"/>
                  <a:pt x="999892" y="828595"/>
                </a:cubicBezTo>
                <a:lnTo>
                  <a:pt x="1000699" y="818262"/>
                </a:lnTo>
                <a:lnTo>
                  <a:pt x="996537" y="817247"/>
                </a:lnTo>
                <a:lnTo>
                  <a:pt x="992705" y="806993"/>
                </a:lnTo>
                <a:cubicBezTo>
                  <a:pt x="981720" y="788779"/>
                  <a:pt x="968401" y="773435"/>
                  <a:pt x="955686" y="762613"/>
                </a:cubicBezTo>
                <a:cubicBezTo>
                  <a:pt x="809052" y="627830"/>
                  <a:pt x="849691" y="488778"/>
                  <a:pt x="909650" y="348802"/>
                </a:cubicBezTo>
                <a:cubicBezTo>
                  <a:pt x="956137" y="235036"/>
                  <a:pt x="1028832" y="134748"/>
                  <a:pt x="1027841" y="0"/>
                </a:cubicBezTo>
                <a:close/>
              </a:path>
            </a:pathLst>
          </a:custGeom>
          <a:solidFill>
            <a:schemeClr val="bg1">
              <a:alpha val="40000"/>
            </a:schemeClr>
          </a:solidFill>
          <a:ln w="8081" cap="flat">
            <a:noFill/>
            <a:prstDash val="solid"/>
            <a:miter/>
          </a:ln>
        </p:spPr>
        <p:txBody>
          <a:bodyPr rtlCol="0" anchor="ctr"/>
          <a:lstStyle/>
          <a:p>
            <a:endParaRPr lang="en-US"/>
          </a:p>
        </p:txBody>
      </p:sp>
      <p:sp>
        <p:nvSpPr>
          <p:cNvPr id="22" name="4 - TextBox"/>
          <p:cNvSpPr txBox="1"/>
          <p:nvPr/>
        </p:nvSpPr>
        <p:spPr>
          <a:xfrm>
            <a:off x="1706401" y="404664"/>
            <a:ext cx="4525000" cy="584775"/>
          </a:xfrm>
          <a:prstGeom prst="rect">
            <a:avLst/>
          </a:prstGeom>
          <a:solidFill>
            <a:schemeClr val="accent1">
              <a:lumMod val="60000"/>
              <a:lumOff val="40000"/>
            </a:schemeClr>
          </a:solidFill>
          <a:ln w="38100">
            <a:solidFill>
              <a:sysClr val="window" lastClr="FFFF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a:ln>
                  <a:noFill/>
                </a:ln>
                <a:solidFill>
                  <a:schemeClr val="accent1">
                    <a:lumMod val="75000"/>
                  </a:schemeClr>
                </a:solidFill>
                <a:effectLst/>
                <a:uLnTx/>
                <a:uFillTx/>
              </a:rPr>
              <a:t>Χρήσιμες Ιστοσελίδες</a:t>
            </a:r>
            <a:endParaRPr kumimoji="0" lang="en-US" sz="3200" b="1" i="0" u="none" strike="noStrike" kern="0" cap="none" spc="0" normalizeH="0" baseline="0" noProof="0" dirty="0">
              <a:ln>
                <a:noFill/>
              </a:ln>
              <a:solidFill>
                <a:schemeClr val="accent1">
                  <a:lumMod val="75000"/>
                </a:schemeClr>
              </a:solidFill>
              <a:effectLst/>
              <a:uLnTx/>
              <a:uFillTx/>
            </a:endParaRPr>
          </a:p>
        </p:txBody>
      </p:sp>
      <p:pic>
        <p:nvPicPr>
          <p:cNvPr id="23" name="Picture 1"/>
          <p:cNvPicPr>
            <a:picLocks noChangeAspect="1" noChangeArrowheads="1"/>
          </p:cNvPicPr>
          <p:nvPr/>
        </p:nvPicPr>
        <p:blipFill>
          <a:blip r:embed="rId2" cstate="print"/>
          <a:srcRect/>
          <a:stretch>
            <a:fillRect/>
          </a:stretch>
        </p:blipFill>
        <p:spPr bwMode="auto">
          <a:xfrm>
            <a:off x="6429100" y="1240175"/>
            <a:ext cx="3059113" cy="1511300"/>
          </a:xfrm>
          <a:prstGeom prst="rect">
            <a:avLst/>
          </a:prstGeom>
          <a:noFill/>
          <a:ln w="9525">
            <a:noFill/>
            <a:miter lim="800000"/>
            <a:headEnd/>
            <a:tailEnd/>
          </a:ln>
        </p:spPr>
      </p:pic>
      <p:sp>
        <p:nvSpPr>
          <p:cNvPr id="24" name="TextBox 4"/>
          <p:cNvSpPr txBox="1"/>
          <p:nvPr/>
        </p:nvSpPr>
        <p:spPr>
          <a:xfrm>
            <a:off x="179512" y="1484784"/>
            <a:ext cx="4932438" cy="1015663"/>
          </a:xfrm>
          <a:prstGeom prst="rect">
            <a:avLst/>
          </a:prstGeom>
          <a:solidFill>
            <a:schemeClr val="accent1">
              <a:lumMod val="60000"/>
              <a:lumOff val="40000"/>
            </a:schemeClr>
          </a:solidFill>
          <a:ln w="38100">
            <a:solidFill>
              <a:sysClr val="window" lastClr="FFFF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a:ln>
                  <a:noFill/>
                </a:ln>
                <a:solidFill>
                  <a:schemeClr val="accent1">
                    <a:lumMod val="75000"/>
                  </a:schemeClr>
                </a:solidFill>
                <a:effectLst/>
                <a:uLnTx/>
                <a:uFillTx/>
              </a:rPr>
              <a:t>Ιστοσελίδα Προγράμματος Ε.Ε.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1">
                    <a:lumMod val="75000"/>
                  </a:schemeClr>
                </a:solidFill>
                <a:effectLst/>
                <a:uLnTx/>
                <a:uFillTx/>
              </a:rPr>
              <a:t>https://ec.europa.eu/programmes/creative-europe/</a:t>
            </a:r>
            <a:endParaRPr kumimoji="0" lang="el-GR" sz="2000" b="0" i="0" u="none" strike="noStrike" kern="0" cap="none" spc="0" normalizeH="0" baseline="0" noProof="0" dirty="0">
              <a:ln>
                <a:noFill/>
              </a:ln>
              <a:solidFill>
                <a:schemeClr val="accent1">
                  <a:lumMod val="75000"/>
                </a:schemeClr>
              </a:solidFill>
              <a:effectLst/>
              <a:uLnTx/>
              <a:uFillTx/>
            </a:endParaRPr>
          </a:p>
        </p:txBody>
      </p:sp>
      <p:sp>
        <p:nvSpPr>
          <p:cNvPr id="25" name="TextBox 5"/>
          <p:cNvSpPr txBox="1"/>
          <p:nvPr/>
        </p:nvSpPr>
        <p:spPr>
          <a:xfrm>
            <a:off x="158400" y="3284984"/>
            <a:ext cx="4882708" cy="707886"/>
          </a:xfrm>
          <a:prstGeom prst="rect">
            <a:avLst/>
          </a:prstGeom>
          <a:solidFill>
            <a:schemeClr val="accent1">
              <a:lumMod val="60000"/>
              <a:lumOff val="40000"/>
            </a:schemeClr>
          </a:solidFill>
          <a:ln w="38100">
            <a:solidFill>
              <a:sysClr val="window" lastClr="FFFF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a:ln>
                  <a:noFill/>
                </a:ln>
                <a:solidFill>
                  <a:schemeClr val="accent1">
                    <a:lumMod val="75000"/>
                  </a:schemeClr>
                </a:solidFill>
                <a:effectLst/>
                <a:uLnTx/>
                <a:uFillTx/>
              </a:rPr>
              <a:t>Ιστοσελίδα Προγράμματος στην Ελλάδα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1">
                    <a:lumMod val="75000"/>
                  </a:schemeClr>
                </a:solidFill>
                <a:effectLst/>
                <a:uLnTx/>
                <a:uFillTx/>
              </a:rPr>
              <a:t>https://creative-europe.culture.gr</a:t>
            </a:r>
            <a:endParaRPr kumimoji="0" lang="el-GR" sz="2000" b="0" i="0" u="none" strike="noStrike" kern="0" cap="none" spc="0" normalizeH="0" baseline="0" noProof="0" dirty="0">
              <a:ln>
                <a:noFill/>
              </a:ln>
              <a:solidFill>
                <a:schemeClr val="accent1">
                  <a:lumMod val="75000"/>
                </a:schemeClr>
              </a:solidFill>
              <a:effectLst/>
              <a:uLnTx/>
              <a:uFillTx/>
            </a:endParaRPr>
          </a:p>
        </p:txBody>
      </p:sp>
      <p:pic>
        <p:nvPicPr>
          <p:cNvPr id="26" name="Picture 2"/>
          <p:cNvPicPr>
            <a:picLocks noChangeAspect="1" noChangeArrowheads="1"/>
          </p:cNvPicPr>
          <p:nvPr/>
        </p:nvPicPr>
        <p:blipFill>
          <a:blip r:embed="rId3" cstate="print"/>
          <a:srcRect/>
          <a:stretch>
            <a:fillRect/>
          </a:stretch>
        </p:blipFill>
        <p:spPr bwMode="auto">
          <a:xfrm>
            <a:off x="6480120" y="2960944"/>
            <a:ext cx="3060700" cy="1497012"/>
          </a:xfrm>
          <a:prstGeom prst="rect">
            <a:avLst/>
          </a:prstGeom>
          <a:noFill/>
          <a:ln w="9525">
            <a:noFill/>
            <a:miter lim="800000"/>
            <a:headEnd/>
            <a:tailEnd/>
          </a:ln>
        </p:spPr>
      </p:pic>
      <p:sp>
        <p:nvSpPr>
          <p:cNvPr id="27" name="TextBox 8"/>
          <p:cNvSpPr txBox="1"/>
          <p:nvPr/>
        </p:nvSpPr>
        <p:spPr>
          <a:xfrm>
            <a:off x="251520" y="4725144"/>
            <a:ext cx="4813300" cy="1631216"/>
          </a:xfrm>
          <a:prstGeom prst="rect">
            <a:avLst/>
          </a:prstGeom>
          <a:solidFill>
            <a:schemeClr val="accent1">
              <a:lumMod val="60000"/>
              <a:lumOff val="40000"/>
            </a:schemeClr>
          </a:solidFill>
          <a:ln w="38100">
            <a:solidFill>
              <a:sysClr val="window" lastClr="FFFFFF"/>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a:ln>
                  <a:noFill/>
                </a:ln>
                <a:solidFill>
                  <a:schemeClr val="accent1">
                    <a:lumMod val="75000"/>
                  </a:schemeClr>
                </a:solidFill>
                <a:effectLst/>
                <a:uLnTx/>
                <a:uFillTx/>
              </a:rPr>
              <a:t>Πλατφόρμα αναζήτησης </a:t>
            </a:r>
            <a:endParaRPr kumimoji="0" lang="el-GR" sz="2000" b="0" i="0" u="none" strike="noStrike" kern="0" cap="none" spc="0" normalizeH="0" baseline="0" noProof="0" dirty="0" smtClean="0">
              <a:ln>
                <a:noFill/>
              </a:ln>
              <a:solidFill>
                <a:schemeClr val="accent1">
                  <a:lumMod val="75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smtClean="0">
                <a:ln>
                  <a:noFill/>
                </a:ln>
                <a:solidFill>
                  <a:schemeClr val="accent1">
                    <a:lumMod val="75000"/>
                  </a:schemeClr>
                </a:solidFill>
                <a:effectLst/>
                <a:uLnTx/>
                <a:uFillTx/>
              </a:rPr>
              <a:t>παλαιότερων </a:t>
            </a:r>
            <a:r>
              <a:rPr kumimoji="0" lang="en-US" sz="2000" b="0" i="0" u="none" strike="noStrike" kern="0" cap="none" spc="0" normalizeH="0" baseline="0" noProof="0" dirty="0">
                <a:ln>
                  <a:noFill/>
                </a:ln>
                <a:solidFill>
                  <a:schemeClr val="accent1">
                    <a:lumMod val="75000"/>
                  </a:schemeClr>
                </a:solidFill>
                <a:effectLst/>
                <a:uLnTx/>
                <a:uFillTx/>
              </a:rPr>
              <a:t>projects </a:t>
            </a:r>
            <a:endParaRPr kumimoji="0" lang="el-GR" sz="2000" b="0" i="0" u="none" strike="noStrike" kern="0" cap="none" spc="0" normalizeH="0" baseline="0" noProof="0" dirty="0">
              <a:ln>
                <a:noFill/>
              </a:ln>
              <a:solidFill>
                <a:schemeClr val="accent1">
                  <a:lumMod val="75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a:ln>
                  <a:noFill/>
                </a:ln>
                <a:solidFill>
                  <a:schemeClr val="accent1">
                    <a:lumMod val="75000"/>
                  </a:schemeClr>
                </a:solidFill>
                <a:effectLst/>
                <a:uLnTx/>
                <a:uFillTx/>
              </a:rPr>
              <a:t>από όλα τα Προγράμματα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1">
                    <a:lumMod val="75000"/>
                  </a:schemeClr>
                </a:solidFill>
                <a:effectLst/>
                <a:uLnTx/>
                <a:uFillTx/>
              </a:rPr>
              <a:t>http://ec.europa.eu/programmes/creative-europe/projects/</a:t>
            </a:r>
            <a:endParaRPr kumimoji="0" lang="el-GR" sz="2000" b="0" i="0" u="none" strike="noStrike" kern="0" cap="none" spc="0" normalizeH="0" baseline="0" noProof="0" dirty="0">
              <a:ln>
                <a:noFill/>
              </a:ln>
              <a:solidFill>
                <a:schemeClr val="accent1">
                  <a:lumMod val="75000"/>
                </a:schemeClr>
              </a:solidFill>
              <a:effectLst/>
              <a:uLnTx/>
              <a:uFillTx/>
            </a:endParaRPr>
          </a:p>
        </p:txBody>
      </p:sp>
      <p:pic>
        <p:nvPicPr>
          <p:cNvPr id="28" name="Picture 4"/>
          <p:cNvPicPr>
            <a:picLocks noChangeAspect="1" noChangeArrowheads="1"/>
          </p:cNvPicPr>
          <p:nvPr/>
        </p:nvPicPr>
        <p:blipFill>
          <a:blip r:embed="rId4" cstate="print"/>
          <a:srcRect/>
          <a:stretch>
            <a:fillRect/>
          </a:stretch>
        </p:blipFill>
        <p:spPr bwMode="auto">
          <a:xfrm>
            <a:off x="6501720" y="4645763"/>
            <a:ext cx="3072781" cy="1771650"/>
          </a:xfrm>
          <a:prstGeom prst="rect">
            <a:avLst/>
          </a:prstGeom>
          <a:noFill/>
          <a:ln w="9525">
            <a:noFill/>
            <a:miter lim="800000"/>
            <a:headEnd/>
            <a:tailEnd/>
          </a:ln>
        </p:spPr>
      </p:pic>
      <p:sp>
        <p:nvSpPr>
          <p:cNvPr id="29" name="Right Arrow 10"/>
          <p:cNvSpPr/>
          <p:nvPr/>
        </p:nvSpPr>
        <p:spPr>
          <a:xfrm>
            <a:off x="5148064" y="1916832"/>
            <a:ext cx="401637" cy="269875"/>
          </a:xfrm>
          <a:prstGeom prst="rightArrow">
            <a:avLst/>
          </a:prstGeom>
          <a:solidFill>
            <a:schemeClr val="accent2">
              <a:lumMod val="60000"/>
              <a:lumOff val="40000"/>
            </a:scheme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chemeClr val="accent1">
                  <a:lumMod val="75000"/>
                </a:schemeClr>
              </a:solidFill>
              <a:effectLst/>
              <a:uLnTx/>
              <a:uFillTx/>
              <a:latin typeface="Calibri"/>
              <a:ea typeface="+mn-ea"/>
              <a:cs typeface="+mn-cs"/>
            </a:endParaRPr>
          </a:p>
        </p:txBody>
      </p:sp>
      <p:sp>
        <p:nvSpPr>
          <p:cNvPr id="30" name="Right Arrow 11"/>
          <p:cNvSpPr/>
          <p:nvPr/>
        </p:nvSpPr>
        <p:spPr>
          <a:xfrm>
            <a:off x="5148064" y="3573016"/>
            <a:ext cx="401637" cy="268287"/>
          </a:xfrm>
          <a:prstGeom prst="rightArrow">
            <a:avLst/>
          </a:prstGeom>
          <a:solidFill>
            <a:schemeClr val="accent2">
              <a:lumMod val="60000"/>
              <a:lumOff val="40000"/>
            </a:scheme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chemeClr val="accent1">
                  <a:lumMod val="75000"/>
                </a:schemeClr>
              </a:solidFill>
              <a:effectLst/>
              <a:uLnTx/>
              <a:uFillTx/>
              <a:latin typeface="Calibri"/>
              <a:ea typeface="+mn-ea"/>
              <a:cs typeface="+mn-cs"/>
            </a:endParaRPr>
          </a:p>
        </p:txBody>
      </p:sp>
      <p:sp>
        <p:nvSpPr>
          <p:cNvPr id="31" name="Right Arrow 12"/>
          <p:cNvSpPr/>
          <p:nvPr/>
        </p:nvSpPr>
        <p:spPr>
          <a:xfrm>
            <a:off x="5148064" y="5517232"/>
            <a:ext cx="403225" cy="268288"/>
          </a:xfrm>
          <a:prstGeom prst="rightArrow">
            <a:avLst/>
          </a:prstGeom>
          <a:solidFill>
            <a:schemeClr val="accent2">
              <a:lumMod val="60000"/>
              <a:lumOff val="40000"/>
            </a:scheme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chemeClr val="accent1">
                  <a:lumMod val="75000"/>
                </a:schemeClr>
              </a:solidFill>
              <a:effectLst/>
              <a:uLnTx/>
              <a:uFillTx/>
              <a:latin typeface="Calibri"/>
              <a:ea typeface="+mn-ea"/>
              <a:cs typeface="+mn-cs"/>
            </a:endParaRPr>
          </a:p>
        </p:txBody>
      </p:sp>
    </p:spTree>
    <p:extLst>
      <p:ext uri="{BB962C8B-B14F-4D97-AF65-F5344CB8AC3E}">
        <p14:creationId xmlns:p14="http://schemas.microsoft.com/office/powerpoint/2010/main" xmlns="" val="120801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a:extLst>
              <a:ext uri="{FF2B5EF4-FFF2-40B4-BE49-F238E27FC236}">
                <a16:creationId xmlns:a16="http://schemas.microsoft.com/office/drawing/2014/main" xmlns="" id="{B1023E50-40F3-4031-B7DC-5746EF7FA95D}"/>
              </a:ext>
            </a:extLst>
          </p:cNvPr>
          <p:cNvGrpSpPr/>
          <p:nvPr/>
        </p:nvGrpSpPr>
        <p:grpSpPr>
          <a:xfrm>
            <a:off x="2443320" y="410400"/>
            <a:ext cx="7207200" cy="6110716"/>
            <a:chOff x="2321776" y="440024"/>
            <a:chExt cx="7207200" cy="6094589"/>
          </a:xfrm>
        </p:grpSpPr>
        <p:sp>
          <p:nvSpPr>
            <p:cNvPr id="179" name="TextBox 178">
              <a:extLst>
                <a:ext uri="{FF2B5EF4-FFF2-40B4-BE49-F238E27FC236}">
                  <a16:creationId xmlns:a16="http://schemas.microsoft.com/office/drawing/2014/main" xmlns="" id="{FBAE1502-F0CE-4EF0-8A76-F367A69721D8}"/>
                </a:ext>
              </a:extLst>
            </p:cNvPr>
            <p:cNvSpPr txBox="1"/>
            <p:nvPr/>
          </p:nvSpPr>
          <p:spPr>
            <a:xfrm>
              <a:off x="2321776" y="5088063"/>
              <a:ext cx="7207200" cy="1446550"/>
            </a:xfrm>
            <a:prstGeom prst="rect">
              <a:avLst/>
            </a:prstGeom>
            <a:noFill/>
          </p:spPr>
          <p:txBody>
            <a:bodyPr wrap="square" rtlCol="0" anchor="ctr">
              <a:spAutoFit/>
            </a:bodyPr>
            <a:lstStyle/>
            <a:p>
              <a:pPr algn="ctr"/>
              <a:r>
                <a:rPr lang="el-GR" altLang="ko-KR" sz="4400" b="1" dirty="0" smtClean="0">
                  <a:solidFill>
                    <a:schemeClr val="accent3">
                      <a:lumMod val="75000"/>
                    </a:schemeClr>
                  </a:solidFill>
                  <a:latin typeface="+mj-lt"/>
                  <a:cs typeface="Arial" pitchFamily="34" charset="0"/>
                </a:rPr>
                <a:t>Σας ευχαριστώ για την προσοχή σας</a:t>
              </a:r>
              <a:endParaRPr lang="ko-KR" altLang="en-US" sz="4400" b="1" dirty="0">
                <a:solidFill>
                  <a:schemeClr val="accent3">
                    <a:lumMod val="75000"/>
                  </a:schemeClr>
                </a:solidFill>
                <a:latin typeface="+mj-lt"/>
                <a:cs typeface="Arial" pitchFamily="34" charset="0"/>
              </a:endParaRPr>
            </a:p>
          </p:txBody>
        </p:sp>
        <p:sp>
          <p:nvSpPr>
            <p:cNvPr id="180" name="Freeform: Shape 179">
              <a:extLst>
                <a:ext uri="{FF2B5EF4-FFF2-40B4-BE49-F238E27FC236}">
                  <a16:creationId xmlns:a16="http://schemas.microsoft.com/office/drawing/2014/main" xmlns="" id="{277EF986-3ED5-41B8-BFF0-0833533153F9}"/>
                </a:ext>
              </a:extLst>
            </p:cNvPr>
            <p:cNvSpPr/>
            <p:nvPr/>
          </p:nvSpPr>
          <p:spPr>
            <a:xfrm rot="9899570" flipH="1">
              <a:off x="8833142" y="40965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accent3">
                    <a:lumMod val="75000"/>
                  </a:schemeClr>
                </a:solidFill>
              </a:endParaRPr>
            </a:p>
          </p:txBody>
        </p:sp>
        <p:sp>
          <p:nvSpPr>
            <p:cNvPr id="182" name="Freeform: Shape 181">
              <a:extLst>
                <a:ext uri="{FF2B5EF4-FFF2-40B4-BE49-F238E27FC236}">
                  <a16:creationId xmlns:a16="http://schemas.microsoft.com/office/drawing/2014/main" xmlns="" id="{74A1C076-67BD-444F-8617-945AD6E9FB86}"/>
                </a:ext>
              </a:extLst>
            </p:cNvPr>
            <p:cNvSpPr/>
            <p:nvPr/>
          </p:nvSpPr>
          <p:spPr>
            <a:xfrm rot="2020309" flipH="1">
              <a:off x="3514205" y="11335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accent3">
                    <a:lumMod val="75000"/>
                  </a:schemeClr>
                </a:solidFill>
              </a:endParaRPr>
            </a:p>
          </p:txBody>
        </p:sp>
        <p:sp>
          <p:nvSpPr>
            <p:cNvPr id="183" name="Freeform: Shape 182">
              <a:extLst>
                <a:ext uri="{FF2B5EF4-FFF2-40B4-BE49-F238E27FC236}">
                  <a16:creationId xmlns:a16="http://schemas.microsoft.com/office/drawing/2014/main" xmlns="" id="{84590BF6-7CB2-4D57-B257-2E134D878CE5}"/>
                </a:ext>
              </a:extLst>
            </p:cNvPr>
            <p:cNvSpPr/>
            <p:nvPr/>
          </p:nvSpPr>
          <p:spPr>
            <a:xfrm rot="4488973" flipH="1">
              <a:off x="4543136" y="3755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accent3">
                    <a:lumMod val="75000"/>
                  </a:schemeClr>
                </a:solidFill>
              </a:endParaRPr>
            </a:p>
          </p:txBody>
        </p:sp>
      </p:grpSp>
      <p:sp>
        <p:nvSpPr>
          <p:cNvPr id="205" name="Freeform: Shape 204">
            <a:extLst>
              <a:ext uri="{FF2B5EF4-FFF2-40B4-BE49-F238E27FC236}">
                <a16:creationId xmlns:a16="http://schemas.microsoft.com/office/drawing/2014/main" xmlns="" id="{FB854EFF-5877-4760-9EB2-581329265610}"/>
              </a:ext>
            </a:extLst>
          </p:cNvPr>
          <p:cNvSpPr/>
          <p:nvPr/>
        </p:nvSpPr>
        <p:spPr>
          <a:xfrm flipH="1">
            <a:off x="5805355" y="17370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2050" name="Picture 2" descr="Παρουσιάζεται σήμερα η Ευρωπαϊκή Πράσινη Συμφωνία στο ΕΚ | Athens Voice"/>
          <p:cNvPicPr>
            <a:picLocks noChangeAspect="1" noChangeArrowheads="1"/>
          </p:cNvPicPr>
          <p:nvPr/>
        </p:nvPicPr>
        <p:blipFill>
          <a:blip r:embed="rId2" cstate="print"/>
          <a:srcRect/>
          <a:stretch>
            <a:fillRect/>
          </a:stretch>
        </p:blipFill>
        <p:spPr bwMode="auto">
          <a:xfrm>
            <a:off x="6568439" y="2156882"/>
            <a:ext cx="4068445" cy="2712297"/>
          </a:xfrm>
          <a:prstGeom prst="rect">
            <a:avLst/>
          </a:prstGeom>
          <a:noFill/>
        </p:spPr>
      </p:pic>
      <p:pic>
        <p:nvPicPr>
          <p:cNvPr id="2052" name="Picture 4" descr="Learn About CAP | Publications"/>
          <p:cNvPicPr>
            <a:picLocks noChangeAspect="1" noChangeArrowheads="1"/>
          </p:cNvPicPr>
          <p:nvPr/>
        </p:nvPicPr>
        <p:blipFill>
          <a:blip r:embed="rId3" cstate="print"/>
          <a:srcRect/>
          <a:stretch>
            <a:fillRect/>
          </a:stretch>
        </p:blipFill>
        <p:spPr bwMode="auto">
          <a:xfrm>
            <a:off x="1005839" y="807720"/>
            <a:ext cx="4415155" cy="2207578"/>
          </a:xfrm>
          <a:prstGeom prst="rect">
            <a:avLst/>
          </a:prstGeom>
          <a:noFill/>
        </p:spPr>
      </p:pic>
    </p:spTree>
    <p:extLst>
      <p:ext uri="{BB962C8B-B14F-4D97-AF65-F5344CB8AC3E}">
        <p14:creationId xmlns:p14="http://schemas.microsoft.com/office/powerpoint/2010/main" xmlns="" val="1279210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09F8985-DB9A-450F-AE50-A456FEFCC14B}"/>
              </a:ext>
            </a:extLst>
          </p:cNvPr>
          <p:cNvGrpSpPr/>
          <p:nvPr/>
        </p:nvGrpSpPr>
        <p:grpSpPr>
          <a:xfrm>
            <a:off x="136800" y="2104480"/>
            <a:ext cx="11947200" cy="2597869"/>
            <a:chOff x="0" y="2092574"/>
            <a:chExt cx="12192000" cy="2597869"/>
          </a:xfrm>
          <a:solidFill>
            <a:schemeClr val="accent1">
              <a:lumMod val="60000"/>
              <a:lumOff val="40000"/>
            </a:schemeClr>
          </a:solidFill>
        </p:grpSpPr>
        <p:sp>
          <p:nvSpPr>
            <p:cNvPr id="2" name="Rectangle 1">
              <a:extLst>
                <a:ext uri="{FF2B5EF4-FFF2-40B4-BE49-F238E27FC236}">
                  <a16:creationId xmlns:a16="http://schemas.microsoft.com/office/drawing/2014/main" xmlns=""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844828CC-6F61-47EC-85E2-B21863D23656}"/>
              </a:ext>
            </a:extLst>
          </p:cNvPr>
          <p:cNvGrpSpPr/>
          <p:nvPr/>
        </p:nvGrpSpPr>
        <p:grpSpPr>
          <a:xfrm>
            <a:off x="288000" y="500805"/>
            <a:ext cx="11308987" cy="5227498"/>
            <a:chOff x="259200" y="853605"/>
            <a:chExt cx="11308987" cy="5227498"/>
          </a:xfrm>
        </p:grpSpPr>
        <p:sp>
          <p:nvSpPr>
            <p:cNvPr id="145" name="Freeform: Shape 144">
              <a:extLst>
                <a:ext uri="{FF2B5EF4-FFF2-40B4-BE49-F238E27FC236}">
                  <a16:creationId xmlns:a16="http://schemas.microsoft.com/office/drawing/2014/main" xmlns="" id="{18D175AA-4F47-4729-B0F3-B094AA2B4497}"/>
                </a:ext>
              </a:extLst>
            </p:cNvPr>
            <p:cNvSpPr>
              <a:spLocks/>
            </p:cNvSpPr>
            <p:nvPr/>
          </p:nvSpPr>
          <p:spPr bwMode="auto">
            <a:xfrm rot="3516856">
              <a:off x="6331046" y="1303566"/>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8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8 h 4241931"/>
                <a:gd name="connsiteX7" fmla="*/ 3877729 w 4651277"/>
                <a:gd name="connsiteY7" fmla="*/ 2513815 h 4241931"/>
                <a:gd name="connsiteX8" fmla="*/ 3877901 w 4651277"/>
                <a:gd name="connsiteY8" fmla="*/ 2487464 h 4241931"/>
                <a:gd name="connsiteX9" fmla="*/ 3888276 w 4651277"/>
                <a:gd name="connsiteY9" fmla="*/ 2487069 h 4241931"/>
                <a:gd name="connsiteX10" fmla="*/ 3891886 w 4651277"/>
                <a:gd name="connsiteY10" fmla="*/ 2490770 h 4241931"/>
                <a:gd name="connsiteX11" fmla="*/ 3891216 w 4651277"/>
                <a:gd name="connsiteY11" fmla="*/ 2494296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8 w 4651277"/>
                <a:gd name="connsiteY17" fmla="*/ 2490422 h 4241931"/>
                <a:gd name="connsiteX18" fmla="*/ 3870148 w 4651277"/>
                <a:gd name="connsiteY18" fmla="*/ 2488776 h 4241931"/>
                <a:gd name="connsiteX19" fmla="*/ 3869606 w 4651277"/>
                <a:gd name="connsiteY19" fmla="*/ 2488750 h 4241931"/>
                <a:gd name="connsiteX20" fmla="*/ 3844058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2 w 4651277"/>
                <a:gd name="connsiteY24" fmla="*/ 2054951 h 4241931"/>
                <a:gd name="connsiteX25" fmla="*/ 4089266 w 4651277"/>
                <a:gd name="connsiteY25" fmla="*/ 2055669 h 4241931"/>
                <a:gd name="connsiteX26" fmla="*/ 3885513 w 4651277"/>
                <a:gd name="connsiteY26" fmla="*/ 1821923 h 4241931"/>
                <a:gd name="connsiteX27" fmla="*/ 3885167 w 4651277"/>
                <a:gd name="connsiteY27" fmla="*/ 1822589 h 4241931"/>
                <a:gd name="connsiteX28" fmla="*/ 3886626 w 4651277"/>
                <a:gd name="connsiteY28" fmla="*/ 1822716 h 4241931"/>
                <a:gd name="connsiteX29" fmla="*/ 3891162 w 4651277"/>
                <a:gd name="connsiteY29" fmla="*/ 1820860 h 4241931"/>
                <a:gd name="connsiteX30" fmla="*/ 3821509 w 4651277"/>
                <a:gd name="connsiteY30" fmla="*/ 1811281 h 4241931"/>
                <a:gd name="connsiteX31" fmla="*/ 3822504 w 4651277"/>
                <a:gd name="connsiteY31" fmla="*/ 1811642 h 4241931"/>
                <a:gd name="connsiteX32" fmla="*/ 3822243 w 4651277"/>
                <a:gd name="connsiteY32" fmla="*/ 1811284 h 4241931"/>
                <a:gd name="connsiteX33" fmla="*/ 3767516 w 4651277"/>
                <a:gd name="connsiteY33" fmla="*/ 1561443 h 4241931"/>
                <a:gd name="connsiteX34" fmla="*/ 3765081 w 4651277"/>
                <a:gd name="connsiteY34" fmla="*/ 1577440 h 4241931"/>
                <a:gd name="connsiteX35" fmla="*/ 3767063 w 4651277"/>
                <a:gd name="connsiteY35" fmla="*/ 1592964 h 4241931"/>
                <a:gd name="connsiteX36" fmla="*/ 3763927 w 4651277"/>
                <a:gd name="connsiteY36" fmla="*/ 1607782 h 4241931"/>
                <a:gd name="connsiteX37" fmla="*/ 3761546 w 4651277"/>
                <a:gd name="connsiteY37" fmla="*/ 1609280 h 4241931"/>
                <a:gd name="connsiteX38" fmla="*/ 3797457 w 4651277"/>
                <a:gd name="connsiteY38" fmla="*/ 1614968 h 4241931"/>
                <a:gd name="connsiteX39" fmla="*/ 3788624 w 4651277"/>
                <a:gd name="connsiteY39" fmla="*/ 1604063 h 4241931"/>
                <a:gd name="connsiteX40" fmla="*/ 3776032 w 4651277"/>
                <a:gd name="connsiteY40" fmla="*/ 1576162 h 4241931"/>
                <a:gd name="connsiteX41" fmla="*/ 2526548 w 4651277"/>
                <a:gd name="connsiteY41" fmla="*/ 3066943 h 4241931"/>
                <a:gd name="connsiteX42" fmla="*/ 2526941 w 4651277"/>
                <a:gd name="connsiteY42" fmla="*/ 3067714 h 4241931"/>
                <a:gd name="connsiteX43" fmla="*/ 2540254 w 4651277"/>
                <a:gd name="connsiteY43" fmla="*/ 3062845 h 4241931"/>
                <a:gd name="connsiteX44" fmla="*/ 2539881 w 4651277"/>
                <a:gd name="connsiteY44" fmla="*/ 3062027 h 4241931"/>
                <a:gd name="connsiteX45" fmla="*/ 2539743 w 4651277"/>
                <a:gd name="connsiteY45" fmla="*/ 3061741 h 4241931"/>
                <a:gd name="connsiteX46" fmla="*/ 3386337 w 4651277"/>
                <a:gd name="connsiteY46" fmla="*/ 529816 h 4241931"/>
                <a:gd name="connsiteX47" fmla="*/ 3387319 w 4651277"/>
                <a:gd name="connsiteY47" fmla="*/ 533022 h 4241931"/>
                <a:gd name="connsiteX48" fmla="*/ 3390370 w 4651277"/>
                <a:gd name="connsiteY48" fmla="*/ 545620 h 4241931"/>
                <a:gd name="connsiteX49" fmla="*/ 3423565 w 4651277"/>
                <a:gd name="connsiteY49" fmla="*/ 548694 h 4241931"/>
                <a:gd name="connsiteX50" fmla="*/ 3424013 w 4651277"/>
                <a:gd name="connsiteY50" fmla="*/ 548364 h 4241931"/>
                <a:gd name="connsiteX51" fmla="*/ 3429555 w 4651277"/>
                <a:gd name="connsiteY51" fmla="*/ 530803 h 4241931"/>
                <a:gd name="connsiteX52" fmla="*/ 3427865 w 4651277"/>
                <a:gd name="connsiteY52" fmla="*/ 511430 h 4241931"/>
                <a:gd name="connsiteX53" fmla="*/ 3425437 w 4651277"/>
                <a:gd name="connsiteY53" fmla="*/ 507611 h 4241931"/>
                <a:gd name="connsiteX54" fmla="*/ 3420176 w 4651277"/>
                <a:gd name="connsiteY54" fmla="*/ 511007 h 4241931"/>
                <a:gd name="connsiteX55" fmla="*/ 3392266 w 4651277"/>
                <a:gd name="connsiteY55" fmla="*/ 521522 h 4241931"/>
                <a:gd name="connsiteX56" fmla="*/ 1071940 w 4651277"/>
                <a:gd name="connsiteY56" fmla="*/ 3407137 h 4241931"/>
                <a:gd name="connsiteX57" fmla="*/ 1073275 w 4651277"/>
                <a:gd name="connsiteY57" fmla="*/ 3407279 h 4241931"/>
                <a:gd name="connsiteX58" fmla="*/ 1073048 w 4651277"/>
                <a:gd name="connsiteY58" fmla="*/ 3406948 h 4241931"/>
                <a:gd name="connsiteX59" fmla="*/ 842232 w 4651277"/>
                <a:gd name="connsiteY59" fmla="*/ 3128002 h 4241931"/>
                <a:gd name="connsiteX60" fmla="*/ 853613 w 4651277"/>
                <a:gd name="connsiteY60" fmla="*/ 3150615 h 4241931"/>
                <a:gd name="connsiteX61" fmla="*/ 883500 w 4651277"/>
                <a:gd name="connsiteY61" fmla="*/ 3172512 h 4241931"/>
                <a:gd name="connsiteX62" fmla="*/ 895668 w 4651277"/>
                <a:gd name="connsiteY62" fmla="*/ 3159366 h 4241931"/>
                <a:gd name="connsiteX63" fmla="*/ 895051 w 4651277"/>
                <a:gd name="connsiteY63" fmla="*/ 3159242 h 4241931"/>
                <a:gd name="connsiteX64" fmla="*/ 884086 w 4651277"/>
                <a:gd name="connsiteY64" fmla="*/ 3150235 h 4241931"/>
                <a:gd name="connsiteX65" fmla="*/ 861788 w 4651277"/>
                <a:gd name="connsiteY65" fmla="*/ 3130176 h 4241931"/>
                <a:gd name="connsiteX66" fmla="*/ 846830 w 4651277"/>
                <a:gd name="connsiteY66" fmla="*/ 3126461 h 4241931"/>
                <a:gd name="connsiteX67" fmla="*/ 1182718 w 4651277"/>
                <a:gd name="connsiteY67" fmla="*/ 1487138 h 4241931"/>
                <a:gd name="connsiteX68" fmla="*/ 1184885 w 4651277"/>
                <a:gd name="connsiteY68" fmla="*/ 1486780 h 4241931"/>
                <a:gd name="connsiteX69" fmla="*/ 1184389 w 4651277"/>
                <a:gd name="connsiteY69" fmla="*/ 1486142 h 4241931"/>
                <a:gd name="connsiteX70" fmla="*/ 1183954 w 4651277"/>
                <a:gd name="connsiteY70" fmla="*/ 1486556 h 4241931"/>
                <a:gd name="connsiteX71" fmla="*/ 1182718 w 4651277"/>
                <a:gd name="connsiteY71" fmla="*/ 1487138 h 4241931"/>
                <a:gd name="connsiteX72" fmla="*/ 1148542 w 4651277"/>
                <a:gd name="connsiteY72" fmla="*/ 1390278 h 4241931"/>
                <a:gd name="connsiteX73" fmla="*/ 1148805 w 4651277"/>
                <a:gd name="connsiteY73" fmla="*/ 1398307 h 4241931"/>
                <a:gd name="connsiteX74" fmla="*/ 1150120 w 4651277"/>
                <a:gd name="connsiteY74" fmla="*/ 1419807 h 4241931"/>
                <a:gd name="connsiteX75" fmla="*/ 1148674 w 4651277"/>
                <a:gd name="connsiteY75" fmla="*/ 1423488 h 4241931"/>
                <a:gd name="connsiteX76" fmla="*/ 1150306 w 4651277"/>
                <a:gd name="connsiteY76" fmla="*/ 1421569 h 4241931"/>
                <a:gd name="connsiteX77" fmla="*/ 1150446 w 4651277"/>
                <a:gd name="connsiteY77" fmla="*/ 1406292 h 4241931"/>
                <a:gd name="connsiteX78" fmla="*/ 1150974 w 4651277"/>
                <a:gd name="connsiteY78" fmla="*/ 1390797 h 4241931"/>
                <a:gd name="connsiteX79" fmla="*/ 1160764 w 4651277"/>
                <a:gd name="connsiteY79" fmla="*/ 1385670 h 4241931"/>
                <a:gd name="connsiteX80" fmla="*/ 1158556 w 4651277"/>
                <a:gd name="connsiteY80" fmla="*/ 1383721 h 4241931"/>
                <a:gd name="connsiteX81" fmla="*/ 1152826 w 4651277"/>
                <a:gd name="connsiteY81" fmla="*/ 1383736 h 4241931"/>
                <a:gd name="connsiteX82" fmla="*/ 1148542 w 4651277"/>
                <a:gd name="connsiteY82" fmla="*/ 1390278 h 4241931"/>
                <a:gd name="connsiteX83" fmla="*/ 1176775 w 4651277"/>
                <a:gd name="connsiteY83" fmla="*/ 1335146 h 4241931"/>
                <a:gd name="connsiteX84" fmla="*/ 1176922 w 4651277"/>
                <a:gd name="connsiteY84" fmla="*/ 1344593 h 4241931"/>
                <a:gd name="connsiteX85" fmla="*/ 1178171 w 4651277"/>
                <a:gd name="connsiteY85" fmla="*/ 1355232 h 4241931"/>
                <a:gd name="connsiteX86" fmla="*/ 1178988 w 4651277"/>
                <a:gd name="connsiteY86" fmla="*/ 1344413 h 4241931"/>
                <a:gd name="connsiteX87" fmla="*/ 1434125 w 4651277"/>
                <a:gd name="connsiteY87" fmla="*/ 357635 h 4241931"/>
                <a:gd name="connsiteX88" fmla="*/ 1444615 w 4651277"/>
                <a:gd name="connsiteY88" fmla="*/ 349964 h 4241931"/>
                <a:gd name="connsiteX89" fmla="*/ 1442833 w 4651277"/>
                <a:gd name="connsiteY89" fmla="*/ 352363 h 4241931"/>
                <a:gd name="connsiteX90" fmla="*/ 1435282 w 4651277"/>
                <a:gd name="connsiteY90" fmla="*/ 357773 h 4241931"/>
                <a:gd name="connsiteX91" fmla="*/ 901578 w 4651277"/>
                <a:gd name="connsiteY91" fmla="*/ 1089026 h 4241931"/>
                <a:gd name="connsiteX92" fmla="*/ 902450 w 4651277"/>
                <a:gd name="connsiteY92" fmla="*/ 1097146 h 4241931"/>
                <a:gd name="connsiteX93" fmla="*/ 902526 w 4651277"/>
                <a:gd name="connsiteY93" fmla="*/ 1097155 h 4241931"/>
                <a:gd name="connsiteX94" fmla="*/ 903198 w 4651277"/>
                <a:gd name="connsiteY94" fmla="*/ 1086956 h 4241931"/>
                <a:gd name="connsiteX95" fmla="*/ 757666 w 4651277"/>
                <a:gd name="connsiteY95" fmla="*/ 1050727 h 4241931"/>
                <a:gd name="connsiteX96" fmla="*/ 751018 w 4651277"/>
                <a:gd name="connsiteY96" fmla="*/ 1071490 h 4241931"/>
                <a:gd name="connsiteX97" fmla="*/ 758841 w 4651277"/>
                <a:gd name="connsiteY97" fmla="*/ 1071058 h 4241931"/>
                <a:gd name="connsiteX98" fmla="*/ 769344 w 4651277"/>
                <a:gd name="connsiteY98" fmla="*/ 1066423 h 4241931"/>
                <a:gd name="connsiteX99" fmla="*/ 764664 w 4651277"/>
                <a:gd name="connsiteY99" fmla="*/ 1057752 h 4241931"/>
                <a:gd name="connsiteX100" fmla="*/ 394920 w 4651277"/>
                <a:gd name="connsiteY100" fmla="*/ 954017 h 4241931"/>
                <a:gd name="connsiteX101" fmla="*/ 407227 w 4651277"/>
                <a:gd name="connsiteY101" fmla="*/ 946656 h 4241931"/>
                <a:gd name="connsiteX102" fmla="*/ 424128 w 4651277"/>
                <a:gd name="connsiteY102" fmla="*/ 922299 h 4241931"/>
                <a:gd name="connsiteX103" fmla="*/ 452395 w 4651277"/>
                <a:gd name="connsiteY103" fmla="*/ 908274 h 4241931"/>
                <a:gd name="connsiteX104" fmla="*/ 459935 w 4651277"/>
                <a:gd name="connsiteY104" fmla="*/ 911515 h 4241931"/>
                <a:gd name="connsiteX105" fmla="*/ 483116 w 4651277"/>
                <a:gd name="connsiteY105" fmla="*/ 899146 h 4241931"/>
                <a:gd name="connsiteX106" fmla="*/ 490125 w 4651277"/>
                <a:gd name="connsiteY106" fmla="*/ 893227 h 4241931"/>
                <a:gd name="connsiteX107" fmla="*/ 505508 w 4651277"/>
                <a:gd name="connsiteY107" fmla="*/ 899211 h 4241931"/>
                <a:gd name="connsiteX108" fmla="*/ 533045 w 4651277"/>
                <a:gd name="connsiteY108" fmla="*/ 903097 h 4241931"/>
                <a:gd name="connsiteX109" fmla="*/ 549057 w 4651277"/>
                <a:gd name="connsiteY109" fmla="*/ 904707 h 4241931"/>
                <a:gd name="connsiteX110" fmla="*/ 576911 w 4651277"/>
                <a:gd name="connsiteY110" fmla="*/ 960445 h 4241931"/>
                <a:gd name="connsiteX111" fmla="*/ 592268 w 4651277"/>
                <a:gd name="connsiteY111" fmla="*/ 969814 h 4241931"/>
                <a:gd name="connsiteX112" fmla="*/ 635566 w 4651277"/>
                <a:gd name="connsiteY112" fmla="*/ 969038 h 4241931"/>
                <a:gd name="connsiteX113" fmla="*/ 656699 w 4651277"/>
                <a:gd name="connsiteY113" fmla="*/ 977852 h 4241931"/>
                <a:gd name="connsiteX114" fmla="*/ 677578 w 4651277"/>
                <a:gd name="connsiteY114" fmla="*/ 980396 h 4241931"/>
                <a:gd name="connsiteX115" fmla="*/ 708863 w 4651277"/>
                <a:gd name="connsiteY115" fmla="*/ 989282 h 4241931"/>
                <a:gd name="connsiteX116" fmla="*/ 709249 w 4651277"/>
                <a:gd name="connsiteY116" fmla="*/ 990880 h 4241931"/>
                <a:gd name="connsiteX117" fmla="*/ 730538 w 4651277"/>
                <a:gd name="connsiteY117" fmla="*/ 987041 h 4241931"/>
                <a:gd name="connsiteX118" fmla="*/ 733369 w 4651277"/>
                <a:gd name="connsiteY118" fmla="*/ 981508 h 4241931"/>
                <a:gd name="connsiteX119" fmla="*/ 741250 w 4651277"/>
                <a:gd name="connsiteY119" fmla="*/ 939228 h 4241931"/>
                <a:gd name="connsiteX120" fmla="*/ 770388 w 4651277"/>
                <a:gd name="connsiteY120" fmla="*/ 922209 h 4241931"/>
                <a:gd name="connsiteX121" fmla="*/ 772846 w 4651277"/>
                <a:gd name="connsiteY121" fmla="*/ 931130 h 4241931"/>
                <a:gd name="connsiteX122" fmla="*/ 771985 w 4651277"/>
                <a:gd name="connsiteY122" fmla="*/ 935690 h 4241931"/>
                <a:gd name="connsiteX123" fmla="*/ 777370 w 4651277"/>
                <a:gd name="connsiteY123" fmla="*/ 940500 h 4241931"/>
                <a:gd name="connsiteX124" fmla="*/ 782283 w 4651277"/>
                <a:gd name="connsiteY124" fmla="*/ 952504 h 4241931"/>
                <a:gd name="connsiteX125" fmla="*/ 776624 w 4651277"/>
                <a:gd name="connsiteY125" fmla="*/ 964007 h 4241931"/>
                <a:gd name="connsiteX126" fmla="*/ 768714 w 4651277"/>
                <a:gd name="connsiteY126" fmla="*/ 968596 h 4241931"/>
                <a:gd name="connsiteX127" fmla="*/ 769873 w 4651277"/>
                <a:gd name="connsiteY127" fmla="*/ 975063 h 4241931"/>
                <a:gd name="connsiteX128" fmla="*/ 789860 w 4651277"/>
                <a:gd name="connsiteY128" fmla="*/ 1001522 h 4241931"/>
                <a:gd name="connsiteX129" fmla="*/ 801796 w 4651277"/>
                <a:gd name="connsiteY129" fmla="*/ 1013423 h 4241931"/>
                <a:gd name="connsiteX130" fmla="*/ 804836 w 4651277"/>
                <a:gd name="connsiteY130" fmla="*/ 1014108 h 4241931"/>
                <a:gd name="connsiteX131" fmla="*/ 810408 w 4651277"/>
                <a:gd name="connsiteY131" fmla="*/ 1011186 h 4241931"/>
                <a:gd name="connsiteX132" fmla="*/ 847470 w 4651277"/>
                <a:gd name="connsiteY132" fmla="*/ 994970 h 4241931"/>
                <a:gd name="connsiteX133" fmla="*/ 858657 w 4651277"/>
                <a:gd name="connsiteY133" fmla="*/ 987297 h 4241931"/>
                <a:gd name="connsiteX134" fmla="*/ 874361 w 4651277"/>
                <a:gd name="connsiteY134" fmla="*/ 995010 h 4241931"/>
                <a:gd name="connsiteX135" fmla="*/ 927779 w 4651277"/>
                <a:gd name="connsiteY135" fmla="*/ 1035418 h 4241931"/>
                <a:gd name="connsiteX136" fmla="*/ 932742 w 4651277"/>
                <a:gd name="connsiteY136" fmla="*/ 1035538 h 4241931"/>
                <a:gd name="connsiteX137" fmla="*/ 935226 w 4651277"/>
                <a:gd name="connsiteY137" fmla="*/ 1039553 h 4241931"/>
                <a:gd name="connsiteX138" fmla="*/ 940983 w 4651277"/>
                <a:gd name="connsiteY138" fmla="*/ 1033338 h 4241931"/>
                <a:gd name="connsiteX139" fmla="*/ 935821 w 4651277"/>
                <a:gd name="connsiteY139" fmla="*/ 1023593 h 4241931"/>
                <a:gd name="connsiteX140" fmla="*/ 913760 w 4651277"/>
                <a:gd name="connsiteY140" fmla="*/ 1010868 h 4241931"/>
                <a:gd name="connsiteX141" fmla="*/ 908193 w 4651277"/>
                <a:gd name="connsiteY141" fmla="*/ 1013124 h 4241931"/>
                <a:gd name="connsiteX142" fmla="*/ 918086 w 4651277"/>
                <a:gd name="connsiteY142" fmla="*/ 991595 h 4241931"/>
                <a:gd name="connsiteX143" fmla="*/ 923864 w 4651277"/>
                <a:gd name="connsiteY143" fmla="*/ 967585 h 4241931"/>
                <a:gd name="connsiteX144" fmla="*/ 911850 w 4651277"/>
                <a:gd name="connsiteY144" fmla="*/ 958668 h 4241931"/>
                <a:gd name="connsiteX145" fmla="*/ 893528 w 4651277"/>
                <a:gd name="connsiteY145" fmla="*/ 951841 h 4241931"/>
                <a:gd name="connsiteX146" fmla="*/ 898383 w 4651277"/>
                <a:gd name="connsiteY146" fmla="*/ 935411 h 4241931"/>
                <a:gd name="connsiteX147" fmla="*/ 900622 w 4651277"/>
                <a:gd name="connsiteY147" fmla="*/ 928906 h 4241931"/>
                <a:gd name="connsiteX148" fmla="*/ 889714 w 4651277"/>
                <a:gd name="connsiteY148" fmla="*/ 923737 h 4241931"/>
                <a:gd name="connsiteX149" fmla="*/ 871980 w 4651277"/>
                <a:gd name="connsiteY149" fmla="*/ 910814 h 4241931"/>
                <a:gd name="connsiteX150" fmla="*/ 847332 w 4651277"/>
                <a:gd name="connsiteY150" fmla="*/ 874932 h 4241931"/>
                <a:gd name="connsiteX151" fmla="*/ 841915 w 4651277"/>
                <a:gd name="connsiteY151" fmla="*/ 864377 h 4241931"/>
                <a:gd name="connsiteX152" fmla="*/ 826359 w 4651277"/>
                <a:gd name="connsiteY152" fmla="*/ 834814 h 4241931"/>
                <a:gd name="connsiteX153" fmla="*/ 827615 w 4651277"/>
                <a:gd name="connsiteY153" fmla="*/ 825752 h 4241931"/>
                <a:gd name="connsiteX154" fmla="*/ 837279 w 4651277"/>
                <a:gd name="connsiteY154" fmla="*/ 794828 h 4241931"/>
                <a:gd name="connsiteX155" fmla="*/ 836885 w 4651277"/>
                <a:gd name="connsiteY155" fmla="*/ 786176 h 4241931"/>
                <a:gd name="connsiteX156" fmla="*/ 852800 w 4651277"/>
                <a:gd name="connsiteY156" fmla="*/ 762101 h 4241931"/>
                <a:gd name="connsiteX157" fmla="*/ 864539 w 4651277"/>
                <a:gd name="connsiteY157" fmla="*/ 744488 h 4241931"/>
                <a:gd name="connsiteX158" fmla="*/ 871755 w 4651277"/>
                <a:gd name="connsiteY158" fmla="*/ 722748 h 4241931"/>
                <a:gd name="connsiteX159" fmla="*/ 872404 w 4651277"/>
                <a:gd name="connsiteY159" fmla="*/ 707713 h 4241931"/>
                <a:gd name="connsiteX160" fmla="*/ 866503 w 4651277"/>
                <a:gd name="connsiteY160" fmla="*/ 692377 h 4241931"/>
                <a:gd name="connsiteX161" fmla="*/ 859922 w 4651277"/>
                <a:gd name="connsiteY161" fmla="*/ 687011 h 4241931"/>
                <a:gd name="connsiteX162" fmla="*/ 847757 w 4651277"/>
                <a:gd name="connsiteY162" fmla="*/ 690905 h 4241931"/>
                <a:gd name="connsiteX163" fmla="*/ 831296 w 4651277"/>
                <a:gd name="connsiteY163" fmla="*/ 680990 h 4241931"/>
                <a:gd name="connsiteX164" fmla="*/ 830431 w 4651277"/>
                <a:gd name="connsiteY164" fmla="*/ 660556 h 4241931"/>
                <a:gd name="connsiteX165" fmla="*/ 842534 w 4651277"/>
                <a:gd name="connsiteY165" fmla="*/ 646527 h 4241931"/>
                <a:gd name="connsiteX166" fmla="*/ 847783 w 4651277"/>
                <a:gd name="connsiteY166" fmla="*/ 638749 h 4241931"/>
                <a:gd name="connsiteX167" fmla="*/ 835406 w 4651277"/>
                <a:gd name="connsiteY167" fmla="*/ 626246 h 4241931"/>
                <a:gd name="connsiteX168" fmla="*/ 833304 w 4651277"/>
                <a:gd name="connsiteY168" fmla="*/ 626943 h 4241931"/>
                <a:gd name="connsiteX169" fmla="*/ 819248 w 4651277"/>
                <a:gd name="connsiteY169" fmla="*/ 628857 h 4241931"/>
                <a:gd name="connsiteX170" fmla="*/ 813029 w 4651277"/>
                <a:gd name="connsiteY170" fmla="*/ 608001 h 4241931"/>
                <a:gd name="connsiteX171" fmla="*/ 821182 w 4651277"/>
                <a:gd name="connsiteY171" fmla="*/ 590753 h 4241931"/>
                <a:gd name="connsiteX172" fmla="*/ 831485 w 4651277"/>
                <a:gd name="connsiteY172" fmla="*/ 589945 h 4241931"/>
                <a:gd name="connsiteX173" fmla="*/ 836962 w 4651277"/>
                <a:gd name="connsiteY173" fmla="*/ 591560 h 4241931"/>
                <a:gd name="connsiteX174" fmla="*/ 838006 w 4651277"/>
                <a:gd name="connsiteY174" fmla="*/ 585177 h 4241931"/>
                <a:gd name="connsiteX175" fmla="*/ 832589 w 4651277"/>
                <a:gd name="connsiteY175" fmla="*/ 574621 h 4241931"/>
                <a:gd name="connsiteX176" fmla="*/ 844297 w 4651277"/>
                <a:gd name="connsiteY176" fmla="*/ 551941 h 4241931"/>
                <a:gd name="connsiteX177" fmla="*/ 848337 w 4651277"/>
                <a:gd name="connsiteY177" fmla="*/ 551287 h 4241931"/>
                <a:gd name="connsiteX178" fmla="*/ 866763 w 4651277"/>
                <a:gd name="connsiteY178" fmla="*/ 528166 h 4241931"/>
                <a:gd name="connsiteX179" fmla="*/ 874296 w 4651277"/>
                <a:gd name="connsiteY179" fmla="*/ 511946 h 4241931"/>
                <a:gd name="connsiteX180" fmla="*/ 881271 w 4651277"/>
                <a:gd name="connsiteY180" fmla="*/ 506890 h 4241931"/>
                <a:gd name="connsiteX181" fmla="*/ 895567 w 4651277"/>
                <a:gd name="connsiteY181" fmla="*/ 469218 h 4241931"/>
                <a:gd name="connsiteX182" fmla="*/ 893053 w 4651277"/>
                <a:gd name="connsiteY182" fmla="*/ 449192 h 4241931"/>
                <a:gd name="connsiteX183" fmla="*/ 900284 w 4651277"/>
                <a:gd name="connsiteY183" fmla="*/ 439523 h 4241931"/>
                <a:gd name="connsiteX184" fmla="*/ 908015 w 4651277"/>
                <a:gd name="connsiteY184" fmla="*/ 446703 h 4241931"/>
                <a:gd name="connsiteX185" fmla="*/ 935325 w 4651277"/>
                <a:gd name="connsiteY185" fmla="*/ 451650 h 4241931"/>
                <a:gd name="connsiteX186" fmla="*/ 955007 w 4651277"/>
                <a:gd name="connsiteY186" fmla="*/ 438541 h 4241931"/>
                <a:gd name="connsiteX187" fmla="*/ 977460 w 4651277"/>
                <a:gd name="connsiteY187" fmla="*/ 440844 h 4241931"/>
                <a:gd name="connsiteX188" fmla="*/ 1019519 w 4651277"/>
                <a:gd name="connsiteY188" fmla="*/ 426905 h 4241931"/>
                <a:gd name="connsiteX189" fmla="*/ 1024027 w 4651277"/>
                <a:gd name="connsiteY189" fmla="*/ 418962 h 4241931"/>
                <a:gd name="connsiteX190" fmla="*/ 1054530 w 4651277"/>
                <a:gd name="connsiteY190" fmla="*/ 433965 h 4241931"/>
                <a:gd name="connsiteX191" fmla="*/ 1082669 w 4651277"/>
                <a:gd name="connsiteY191" fmla="*/ 416132 h 4241931"/>
                <a:gd name="connsiteX192" fmla="*/ 1084016 w 4651277"/>
                <a:gd name="connsiteY192" fmla="*/ 422272 h 4241931"/>
                <a:gd name="connsiteX193" fmla="*/ 1107832 w 4651277"/>
                <a:gd name="connsiteY193" fmla="*/ 442787 h 4241931"/>
                <a:gd name="connsiteX194" fmla="*/ 1128122 w 4651277"/>
                <a:gd name="connsiteY194" fmla="*/ 454725 h 4241931"/>
                <a:gd name="connsiteX195" fmla="*/ 1153601 w 4651277"/>
                <a:gd name="connsiteY195" fmla="*/ 467827 h 4241931"/>
                <a:gd name="connsiteX196" fmla="*/ 1155642 w 4651277"/>
                <a:gd name="connsiteY196" fmla="*/ 456996 h 4241931"/>
                <a:gd name="connsiteX197" fmla="*/ 1156095 w 4651277"/>
                <a:gd name="connsiteY197" fmla="*/ 437634 h 4241931"/>
                <a:gd name="connsiteX198" fmla="*/ 1165444 w 4651277"/>
                <a:gd name="connsiteY198" fmla="*/ 439339 h 4241931"/>
                <a:gd name="connsiteX199" fmla="*/ 1198671 w 4651277"/>
                <a:gd name="connsiteY199" fmla="*/ 452617 h 4241931"/>
                <a:gd name="connsiteX200" fmla="*/ 1270353 w 4651277"/>
                <a:gd name="connsiteY200" fmla="*/ 440250 h 4241931"/>
                <a:gd name="connsiteX201" fmla="*/ 1308223 w 4651277"/>
                <a:gd name="connsiteY201" fmla="*/ 439777 h 4241931"/>
                <a:gd name="connsiteX202" fmla="*/ 1321763 w 4651277"/>
                <a:gd name="connsiteY202" fmla="*/ 428016 h 4241931"/>
                <a:gd name="connsiteX203" fmla="*/ 1334516 w 4651277"/>
                <a:gd name="connsiteY203" fmla="*/ 418027 h 4241931"/>
                <a:gd name="connsiteX204" fmla="*/ 1338527 w 4651277"/>
                <a:gd name="connsiteY204" fmla="*/ 431380 h 4241931"/>
                <a:gd name="connsiteX205" fmla="*/ 1348242 w 4651277"/>
                <a:gd name="connsiteY205" fmla="*/ 455745 h 4241931"/>
                <a:gd name="connsiteX206" fmla="*/ 1387252 w 4651277"/>
                <a:gd name="connsiteY206" fmla="*/ 495472 h 4241931"/>
                <a:gd name="connsiteX207" fmla="*/ 1391837 w 4651277"/>
                <a:gd name="connsiteY207" fmla="*/ 495408 h 4241931"/>
                <a:gd name="connsiteX208" fmla="*/ 1416978 w 4651277"/>
                <a:gd name="connsiteY208" fmla="*/ 473734 h 4241931"/>
                <a:gd name="connsiteX209" fmla="*/ 1459404 w 4651277"/>
                <a:gd name="connsiteY209" fmla="*/ 441306 h 4241931"/>
                <a:gd name="connsiteX210" fmla="*/ 1469781 w 4651277"/>
                <a:gd name="connsiteY210" fmla="*/ 440250 h 4241931"/>
                <a:gd name="connsiteX211" fmla="*/ 1481549 w 4651277"/>
                <a:gd name="connsiteY211" fmla="*/ 423949 h 4241931"/>
                <a:gd name="connsiteX212" fmla="*/ 1461863 w 4651277"/>
                <a:gd name="connsiteY212" fmla="*/ 391126 h 4241931"/>
                <a:gd name="connsiteX213" fmla="*/ 1459824 w 4651277"/>
                <a:gd name="connsiteY213" fmla="*/ 373082 h 4241931"/>
                <a:gd name="connsiteX214" fmla="*/ 1468739 w 4651277"/>
                <a:gd name="connsiteY214" fmla="*/ 351406 h 4241931"/>
                <a:gd name="connsiteX215" fmla="*/ 1464112 w 4651277"/>
                <a:gd name="connsiteY215" fmla="*/ 338871 h 4241931"/>
                <a:gd name="connsiteX216" fmla="*/ 1460545 w 4651277"/>
                <a:gd name="connsiteY216" fmla="*/ 338313 h 4241931"/>
                <a:gd name="connsiteX217" fmla="*/ 1512110 w 4651277"/>
                <a:gd name="connsiteY217" fmla="*/ 300603 h 4241931"/>
                <a:gd name="connsiteX218" fmla="*/ 1512639 w 4651277"/>
                <a:gd name="connsiteY218" fmla="*/ 301468 h 4241931"/>
                <a:gd name="connsiteX219" fmla="*/ 1518925 w 4651277"/>
                <a:gd name="connsiteY219" fmla="*/ 302455 h 4241931"/>
                <a:gd name="connsiteX220" fmla="*/ 1592775 w 4651277"/>
                <a:gd name="connsiteY220" fmla="*/ 337949 h 4241931"/>
                <a:gd name="connsiteX221" fmla="*/ 1609283 w 4651277"/>
                <a:gd name="connsiteY221" fmla="*/ 384943 h 4241931"/>
                <a:gd name="connsiteX222" fmla="*/ 1618784 w 4651277"/>
                <a:gd name="connsiteY222" fmla="*/ 393836 h 4241931"/>
                <a:gd name="connsiteX223" fmla="*/ 1646487 w 4651277"/>
                <a:gd name="connsiteY223" fmla="*/ 387871 h 4241931"/>
                <a:gd name="connsiteX224" fmla="*/ 1656853 w 4651277"/>
                <a:gd name="connsiteY224" fmla="*/ 392900 h 4241931"/>
                <a:gd name="connsiteX225" fmla="*/ 1697241 w 4651277"/>
                <a:gd name="connsiteY225" fmla="*/ 414806 h 4241931"/>
                <a:gd name="connsiteX226" fmla="*/ 1703912 w 4651277"/>
                <a:gd name="connsiteY226" fmla="*/ 406155 h 4241931"/>
                <a:gd name="connsiteX227" fmla="*/ 1723639 w 4651277"/>
                <a:gd name="connsiteY227" fmla="*/ 381491 h 4241931"/>
                <a:gd name="connsiteX228" fmla="*/ 1751084 w 4651277"/>
                <a:gd name="connsiteY228" fmla="*/ 397791 h 4241931"/>
                <a:gd name="connsiteX229" fmla="*/ 1750050 w 4651277"/>
                <a:gd name="connsiteY229" fmla="*/ 414469 h 4241931"/>
                <a:gd name="connsiteX230" fmla="*/ 1771479 w 4651277"/>
                <a:gd name="connsiteY230" fmla="*/ 433479 h 4241931"/>
                <a:gd name="connsiteX231" fmla="*/ 1791671 w 4651277"/>
                <a:gd name="connsiteY231" fmla="*/ 427858 h 4241931"/>
                <a:gd name="connsiteX232" fmla="*/ 1811648 w 4651277"/>
                <a:gd name="connsiteY232" fmla="*/ 420162 h 4241931"/>
                <a:gd name="connsiteX233" fmla="*/ 1828465 w 4651277"/>
                <a:gd name="connsiteY233" fmla="*/ 420549 h 4241931"/>
                <a:gd name="connsiteX234" fmla="*/ 1828507 w 4651277"/>
                <a:gd name="connsiteY234" fmla="*/ 435439 h 4241931"/>
                <a:gd name="connsiteX235" fmla="*/ 1831732 w 4651277"/>
                <a:gd name="connsiteY235" fmla="*/ 469308 h 4241931"/>
                <a:gd name="connsiteX236" fmla="*/ 1847892 w 4651277"/>
                <a:gd name="connsiteY236" fmla="*/ 475634 h 4241931"/>
                <a:gd name="connsiteX237" fmla="*/ 1880126 w 4651277"/>
                <a:gd name="connsiteY237" fmla="*/ 458510 h 4241931"/>
                <a:gd name="connsiteX238" fmla="*/ 1931438 w 4651277"/>
                <a:gd name="connsiteY238" fmla="*/ 455808 h 4241931"/>
                <a:gd name="connsiteX239" fmla="*/ 1943892 w 4651277"/>
                <a:gd name="connsiteY239" fmla="*/ 454541 h 4241931"/>
                <a:gd name="connsiteX240" fmla="*/ 1961453 w 4651277"/>
                <a:gd name="connsiteY240" fmla="*/ 439538 h 4241931"/>
                <a:gd name="connsiteX241" fmla="*/ 1987828 w 4651277"/>
                <a:gd name="connsiteY241" fmla="*/ 418394 h 4241931"/>
                <a:gd name="connsiteX242" fmla="*/ 1975043 w 4651277"/>
                <a:gd name="connsiteY242" fmla="*/ 406059 h 4241931"/>
                <a:gd name="connsiteX243" fmla="*/ 1967342 w 4651277"/>
                <a:gd name="connsiteY243" fmla="*/ 392156 h 4241931"/>
                <a:gd name="connsiteX244" fmla="*/ 1982906 w 4651277"/>
                <a:gd name="connsiteY244" fmla="*/ 373999 h 4241931"/>
                <a:gd name="connsiteX245" fmla="*/ 1993404 w 4651277"/>
                <a:gd name="connsiteY245" fmla="*/ 384469 h 4241931"/>
                <a:gd name="connsiteX246" fmla="*/ 2001183 w 4651277"/>
                <a:gd name="connsiteY246" fmla="*/ 395007 h 4241931"/>
                <a:gd name="connsiteX247" fmla="*/ 2026849 w 4651277"/>
                <a:gd name="connsiteY247" fmla="*/ 370998 h 4241931"/>
                <a:gd name="connsiteX248" fmla="*/ 2023876 w 4651277"/>
                <a:gd name="connsiteY248" fmla="*/ 354098 h 4241931"/>
                <a:gd name="connsiteX249" fmla="*/ 2033778 w 4651277"/>
                <a:gd name="connsiteY249" fmla="*/ 340083 h 4241931"/>
                <a:gd name="connsiteX250" fmla="*/ 2048794 w 4651277"/>
                <a:gd name="connsiteY250" fmla="*/ 345479 h 4241931"/>
                <a:gd name="connsiteX251" fmla="*/ 2057325 w 4651277"/>
                <a:gd name="connsiteY251" fmla="*/ 373772 h 4241931"/>
                <a:gd name="connsiteX252" fmla="*/ 2070321 w 4651277"/>
                <a:gd name="connsiteY252" fmla="*/ 397232 h 4241931"/>
                <a:gd name="connsiteX253" fmla="*/ 2071511 w 4651277"/>
                <a:gd name="connsiteY253" fmla="*/ 397143 h 4241931"/>
                <a:gd name="connsiteX254" fmla="*/ 2069934 w 4651277"/>
                <a:gd name="connsiteY254" fmla="*/ 387948 h 4241931"/>
                <a:gd name="connsiteX255" fmla="*/ 2060255 w 4651277"/>
                <a:gd name="connsiteY255" fmla="*/ 375986 h 4241931"/>
                <a:gd name="connsiteX256" fmla="*/ 2064924 w 4651277"/>
                <a:gd name="connsiteY256" fmla="*/ 367708 h 4241931"/>
                <a:gd name="connsiteX257" fmla="*/ 2081666 w 4651277"/>
                <a:gd name="connsiteY257" fmla="*/ 366819 h 4241931"/>
                <a:gd name="connsiteX258" fmla="*/ 2129578 w 4651277"/>
                <a:gd name="connsiteY258" fmla="*/ 334347 h 4241931"/>
                <a:gd name="connsiteX259" fmla="*/ 2116160 w 4651277"/>
                <a:gd name="connsiteY259" fmla="*/ 315351 h 4241931"/>
                <a:gd name="connsiteX260" fmla="*/ 2102325 w 4651277"/>
                <a:gd name="connsiteY260" fmla="*/ 302218 h 4241931"/>
                <a:gd name="connsiteX261" fmla="*/ 2119407 w 4651277"/>
                <a:gd name="connsiteY261" fmla="*/ 294010 h 4241931"/>
                <a:gd name="connsiteX262" fmla="*/ 2224738 w 4651277"/>
                <a:gd name="connsiteY262" fmla="*/ 243162 h 4241931"/>
                <a:gd name="connsiteX263" fmla="*/ 2229478 w 4651277"/>
                <a:gd name="connsiteY263" fmla="*/ 222474 h 4241931"/>
                <a:gd name="connsiteX264" fmla="*/ 2233028 w 4651277"/>
                <a:gd name="connsiteY264" fmla="*/ 193087 h 4241931"/>
                <a:gd name="connsiteX265" fmla="*/ 2257860 w 4651277"/>
                <a:gd name="connsiteY265" fmla="*/ 207097 h 4241931"/>
                <a:gd name="connsiteX266" fmla="*/ 2292598 w 4651277"/>
                <a:gd name="connsiteY266" fmla="*/ 187735 h 4241931"/>
                <a:gd name="connsiteX267" fmla="*/ 2292817 w 4651277"/>
                <a:gd name="connsiteY267" fmla="*/ 187109 h 4241931"/>
                <a:gd name="connsiteX268" fmla="*/ 2286426 w 4651277"/>
                <a:gd name="connsiteY268" fmla="*/ 166089 h 4241931"/>
                <a:gd name="connsiteX269" fmla="*/ 2271697 w 4651277"/>
                <a:gd name="connsiteY269" fmla="*/ 148167 h 4241931"/>
                <a:gd name="connsiteX270" fmla="*/ 2200551 w 4651277"/>
                <a:gd name="connsiteY270" fmla="*/ 141725 h 4241931"/>
                <a:gd name="connsiteX271" fmla="*/ 2177954 w 4651277"/>
                <a:gd name="connsiteY271" fmla="*/ 156063 h 4241931"/>
                <a:gd name="connsiteX272" fmla="*/ 2161941 w 4651277"/>
                <a:gd name="connsiteY272" fmla="*/ 156914 h 4241931"/>
                <a:gd name="connsiteX273" fmla="*/ 2166815 w 4651277"/>
                <a:gd name="connsiteY273" fmla="*/ 128838 h 4241931"/>
                <a:gd name="connsiteX274" fmla="*/ 2176178 w 4651277"/>
                <a:gd name="connsiteY274" fmla="*/ 122581 h 4241931"/>
                <a:gd name="connsiteX275" fmla="*/ 2220346 w 4651277"/>
                <a:gd name="connsiteY275" fmla="*/ 115856 h 4241931"/>
                <a:gd name="connsiteX276" fmla="*/ 2224591 w 4651277"/>
                <a:gd name="connsiteY276" fmla="*/ 99573 h 4241931"/>
                <a:gd name="connsiteX277" fmla="*/ 2236573 w 4651277"/>
                <a:gd name="connsiteY277" fmla="*/ 77768 h 4241931"/>
                <a:gd name="connsiteX278" fmla="*/ 2240288 w 4651277"/>
                <a:gd name="connsiteY278" fmla="*/ 79030 h 4241931"/>
                <a:gd name="connsiteX279" fmla="*/ 2269604 w 4651277"/>
                <a:gd name="connsiteY279" fmla="*/ 94992 h 4241931"/>
                <a:gd name="connsiteX280" fmla="*/ 2282204 w 4651277"/>
                <a:gd name="connsiteY280" fmla="*/ 84835 h 4241931"/>
                <a:gd name="connsiteX281" fmla="*/ 2285805 w 4651277"/>
                <a:gd name="connsiteY281" fmla="*/ 83914 h 4241931"/>
                <a:gd name="connsiteX282" fmla="*/ 2306411 w 4651277"/>
                <a:gd name="connsiteY282" fmla="*/ 73331 h 4241931"/>
                <a:gd name="connsiteX283" fmla="*/ 2339875 w 4651277"/>
                <a:gd name="connsiteY283" fmla="*/ 29946 h 4241931"/>
                <a:gd name="connsiteX284" fmla="*/ 2392011 w 4651277"/>
                <a:gd name="connsiteY284" fmla="*/ 22069 h 4241931"/>
                <a:gd name="connsiteX285" fmla="*/ 2449746 w 4651277"/>
                <a:gd name="connsiteY285" fmla="*/ 23384 h 4241931"/>
                <a:gd name="connsiteX286" fmla="*/ 2451124 w 4651277"/>
                <a:gd name="connsiteY286" fmla="*/ 21850 h 4241931"/>
                <a:gd name="connsiteX287" fmla="*/ 2508326 w 4651277"/>
                <a:gd name="connsiteY287" fmla="*/ 26842 h 4241931"/>
                <a:gd name="connsiteX288" fmla="*/ 2528565 w 4651277"/>
                <a:gd name="connsiteY288" fmla="*/ 50586 h 4241931"/>
                <a:gd name="connsiteX289" fmla="*/ 2545177 w 4651277"/>
                <a:gd name="connsiteY289" fmla="*/ 19776 h 4241931"/>
                <a:gd name="connsiteX290" fmla="*/ 2549345 w 4651277"/>
                <a:gd name="connsiteY290" fmla="*/ 2036 h 4241931"/>
                <a:gd name="connsiteX291" fmla="*/ 2559883 w 4651277"/>
                <a:gd name="connsiteY291" fmla="*/ 8046 h 4241931"/>
                <a:gd name="connsiteX292" fmla="*/ 2562074 w 4651277"/>
                <a:gd name="connsiteY292" fmla="*/ 21798 h 4241931"/>
                <a:gd name="connsiteX293" fmla="*/ 2568791 w 4651277"/>
                <a:gd name="connsiteY293" fmla="*/ 52100 h 4241931"/>
                <a:gd name="connsiteX294" fmla="*/ 2601553 w 4651277"/>
                <a:gd name="connsiteY294" fmla="*/ 64228 h 4241931"/>
                <a:gd name="connsiteX295" fmla="*/ 2625296 w 4651277"/>
                <a:gd name="connsiteY295" fmla="*/ 43989 h 4241931"/>
                <a:gd name="connsiteX296" fmla="*/ 2645290 w 4651277"/>
                <a:gd name="connsiteY296" fmla="*/ 35628 h 4241931"/>
                <a:gd name="connsiteX297" fmla="*/ 2655912 w 4651277"/>
                <a:gd name="connsiteY297" fmla="*/ 56963 h 4241931"/>
                <a:gd name="connsiteX298" fmla="*/ 2657690 w 4651277"/>
                <a:gd name="connsiteY298" fmla="*/ 90445 h 4241931"/>
                <a:gd name="connsiteX299" fmla="*/ 2676280 w 4651277"/>
                <a:gd name="connsiteY299" fmla="*/ 110626 h 4241931"/>
                <a:gd name="connsiteX300" fmla="*/ 2711006 w 4651277"/>
                <a:gd name="connsiteY300" fmla="*/ 146010 h 4241931"/>
                <a:gd name="connsiteX301" fmla="*/ 2766305 w 4651277"/>
                <a:gd name="connsiteY301" fmla="*/ 183951 h 4241931"/>
                <a:gd name="connsiteX302" fmla="*/ 2774785 w 4651277"/>
                <a:gd name="connsiteY302" fmla="*/ 182383 h 4241931"/>
                <a:gd name="connsiteX303" fmla="*/ 2787061 w 4651277"/>
                <a:gd name="connsiteY303" fmla="*/ 171241 h 4241931"/>
                <a:gd name="connsiteX304" fmla="*/ 2822613 w 4651277"/>
                <a:gd name="connsiteY304" fmla="*/ 167164 h 4241931"/>
                <a:gd name="connsiteX305" fmla="*/ 2851379 w 4651277"/>
                <a:gd name="connsiteY305" fmla="*/ 159068 h 4241931"/>
                <a:gd name="connsiteX306" fmla="*/ 2865410 w 4651277"/>
                <a:gd name="connsiteY306" fmla="*/ 175841 h 4241931"/>
                <a:gd name="connsiteX307" fmla="*/ 2868616 w 4651277"/>
                <a:gd name="connsiteY307" fmla="*/ 203591 h 4241931"/>
                <a:gd name="connsiteX308" fmla="*/ 2876460 w 4651277"/>
                <a:gd name="connsiteY308" fmla="*/ 217590 h 4241931"/>
                <a:gd name="connsiteX309" fmla="*/ 2879988 w 4651277"/>
                <a:gd name="connsiteY309" fmla="*/ 214776 h 4241931"/>
                <a:gd name="connsiteX310" fmla="*/ 2883159 w 4651277"/>
                <a:gd name="connsiteY310" fmla="*/ 198914 h 4241931"/>
                <a:gd name="connsiteX311" fmla="*/ 2919613 w 4651277"/>
                <a:gd name="connsiteY311" fmla="*/ 156832 h 4241931"/>
                <a:gd name="connsiteX312" fmla="*/ 2928147 w 4651277"/>
                <a:gd name="connsiteY312" fmla="*/ 138860 h 4241931"/>
                <a:gd name="connsiteX313" fmla="*/ 2945881 w 4651277"/>
                <a:gd name="connsiteY313" fmla="*/ 129160 h 4241931"/>
                <a:gd name="connsiteX314" fmla="*/ 3020035 w 4651277"/>
                <a:gd name="connsiteY314" fmla="*/ 96025 h 4241931"/>
                <a:gd name="connsiteX315" fmla="*/ 3059179 w 4651277"/>
                <a:gd name="connsiteY315" fmla="*/ 77157 h 4241931"/>
                <a:gd name="connsiteX316" fmla="*/ 3077043 w 4651277"/>
                <a:gd name="connsiteY316" fmla="*/ 97377 h 4241931"/>
                <a:gd name="connsiteX317" fmla="*/ 3110061 w 4651277"/>
                <a:gd name="connsiteY317" fmla="*/ 86865 h 4241931"/>
                <a:gd name="connsiteX318" fmla="*/ 3141966 w 4651277"/>
                <a:gd name="connsiteY318" fmla="*/ 69112 h 4241931"/>
                <a:gd name="connsiteX319" fmla="*/ 3160021 w 4651277"/>
                <a:gd name="connsiteY319" fmla="*/ 92972 h 4241931"/>
                <a:gd name="connsiteX320" fmla="*/ 3174507 w 4651277"/>
                <a:gd name="connsiteY320" fmla="*/ 104612 h 4241931"/>
                <a:gd name="connsiteX321" fmla="*/ 3184041 w 4651277"/>
                <a:gd name="connsiteY321" fmla="*/ 91696 h 4241931"/>
                <a:gd name="connsiteX322" fmla="*/ 3184575 w 4651277"/>
                <a:gd name="connsiteY322" fmla="*/ 88018 h 4241931"/>
                <a:gd name="connsiteX323" fmla="*/ 3192073 w 4651277"/>
                <a:gd name="connsiteY323" fmla="*/ 64262 h 4241931"/>
                <a:gd name="connsiteX324" fmla="*/ 3201007 w 4651277"/>
                <a:gd name="connsiteY324" fmla="*/ 81307 h 4241931"/>
                <a:gd name="connsiteX325" fmla="*/ 3205002 w 4651277"/>
                <a:gd name="connsiteY325" fmla="*/ 101532 h 4241931"/>
                <a:gd name="connsiteX326" fmla="*/ 3239907 w 4651277"/>
                <a:gd name="connsiteY326" fmla="*/ 112818 h 4241931"/>
                <a:gd name="connsiteX327" fmla="*/ 3253692 w 4651277"/>
                <a:gd name="connsiteY327" fmla="*/ 97487 h 4241931"/>
                <a:gd name="connsiteX328" fmla="*/ 3276340 w 4651277"/>
                <a:gd name="connsiteY328" fmla="*/ 111615 h 4241931"/>
                <a:gd name="connsiteX329" fmla="*/ 3277538 w 4651277"/>
                <a:gd name="connsiteY329" fmla="*/ 134178 h 4241931"/>
                <a:gd name="connsiteX330" fmla="*/ 3294633 w 4651277"/>
                <a:gd name="connsiteY330" fmla="*/ 153709 h 4241931"/>
                <a:gd name="connsiteX331" fmla="*/ 3319511 w 4651277"/>
                <a:gd name="connsiteY331" fmla="*/ 182315 h 4241931"/>
                <a:gd name="connsiteX332" fmla="*/ 3357761 w 4651277"/>
                <a:gd name="connsiteY332" fmla="*/ 215322 h 4241931"/>
                <a:gd name="connsiteX333" fmla="*/ 3375693 w 4651277"/>
                <a:gd name="connsiteY333" fmla="*/ 223128 h 4241931"/>
                <a:gd name="connsiteX334" fmla="*/ 3367384 w 4651277"/>
                <a:gd name="connsiteY334" fmla="*/ 231599 h 4241931"/>
                <a:gd name="connsiteX335" fmla="*/ 3377007 w 4651277"/>
                <a:gd name="connsiteY335" fmla="*/ 247876 h 4241931"/>
                <a:gd name="connsiteX336" fmla="*/ 3404679 w 4651277"/>
                <a:gd name="connsiteY336" fmla="*/ 274146 h 4241931"/>
                <a:gd name="connsiteX337" fmla="*/ 3412506 w 4651277"/>
                <a:gd name="connsiteY337" fmla="*/ 297817 h 4241931"/>
                <a:gd name="connsiteX338" fmla="*/ 3404705 w 4651277"/>
                <a:gd name="connsiteY338" fmla="*/ 329618 h 4241931"/>
                <a:gd name="connsiteX339" fmla="*/ 3403810 w 4651277"/>
                <a:gd name="connsiteY339" fmla="*/ 381492 h 4241931"/>
                <a:gd name="connsiteX340" fmla="*/ 3416229 w 4651277"/>
                <a:gd name="connsiteY340" fmla="*/ 395431 h 4241931"/>
                <a:gd name="connsiteX341" fmla="*/ 3415823 w 4651277"/>
                <a:gd name="connsiteY341" fmla="*/ 429030 h 4241931"/>
                <a:gd name="connsiteX342" fmla="*/ 3401628 w 4651277"/>
                <a:gd name="connsiteY342" fmla="*/ 453598 h 4241931"/>
                <a:gd name="connsiteX343" fmla="*/ 3406630 w 4651277"/>
                <a:gd name="connsiteY343" fmla="*/ 464271 h 4241931"/>
                <a:gd name="connsiteX344" fmla="*/ 3407669 w 4651277"/>
                <a:gd name="connsiteY344" fmla="*/ 464755 h 4241931"/>
                <a:gd name="connsiteX345" fmla="*/ 3418321 w 4651277"/>
                <a:gd name="connsiteY345" fmla="*/ 455507 h 4241931"/>
                <a:gd name="connsiteX346" fmla="*/ 3436938 w 4651277"/>
                <a:gd name="connsiteY346" fmla="*/ 446109 h 4241931"/>
                <a:gd name="connsiteX347" fmla="*/ 3438909 w 4651277"/>
                <a:gd name="connsiteY347" fmla="*/ 448742 h 4241931"/>
                <a:gd name="connsiteX348" fmla="*/ 3451615 w 4651277"/>
                <a:gd name="connsiteY348" fmla="*/ 473672 h 4241931"/>
                <a:gd name="connsiteX349" fmla="*/ 3465140 w 4651277"/>
                <a:gd name="connsiteY349" fmla="*/ 472618 h 4241931"/>
                <a:gd name="connsiteX350" fmla="*/ 3468067 w 4651277"/>
                <a:gd name="connsiteY350" fmla="*/ 473688 h 4241931"/>
                <a:gd name="connsiteX351" fmla="*/ 3487330 w 4651277"/>
                <a:gd name="connsiteY351" fmla="*/ 476135 h 4241931"/>
                <a:gd name="connsiteX352" fmla="*/ 3531027 w 4651277"/>
                <a:gd name="connsiteY352" fmla="*/ 461995 h 4241931"/>
                <a:gd name="connsiteX353" fmla="*/ 3570810 w 4651277"/>
                <a:gd name="connsiteY353" fmla="*/ 481255 h 4241931"/>
                <a:gd name="connsiteX354" fmla="*/ 3610106 w 4651277"/>
                <a:gd name="connsiteY354" fmla="*/ 509524 h 4241931"/>
                <a:gd name="connsiteX355" fmla="*/ 3611787 w 4651277"/>
                <a:gd name="connsiteY355" fmla="*/ 509117 h 4241931"/>
                <a:gd name="connsiteX356" fmla="*/ 3648972 w 4651277"/>
                <a:gd name="connsiteY356" fmla="*/ 539676 h 4241931"/>
                <a:gd name="connsiteX357" fmla="*/ 3651715 w 4651277"/>
                <a:gd name="connsiteY357" fmla="*/ 565684 h 4241931"/>
                <a:gd name="connsiteX358" fmla="*/ 3677800 w 4651277"/>
                <a:gd name="connsiteY358" fmla="*/ 552253 h 4241931"/>
                <a:gd name="connsiteX359" fmla="*/ 3689090 w 4651277"/>
                <a:gd name="connsiteY359" fmla="*/ 541962 h 4241931"/>
                <a:gd name="connsiteX360" fmla="*/ 3693528 w 4651277"/>
                <a:gd name="connsiteY360" fmla="*/ 551111 h 4241931"/>
                <a:gd name="connsiteX361" fmla="*/ 3688525 w 4651277"/>
                <a:gd name="connsiteY361" fmla="*/ 561659 h 4241931"/>
                <a:gd name="connsiteX362" fmla="*/ 3678811 w 4651277"/>
                <a:gd name="connsiteY362" fmla="*/ 585793 h 4241931"/>
                <a:gd name="connsiteX363" fmla="*/ 3695717 w 4651277"/>
                <a:gd name="connsiteY363" fmla="*/ 609705 h 4241931"/>
                <a:gd name="connsiteX364" fmla="*/ 3721724 w 4651277"/>
                <a:gd name="connsiteY364" fmla="*/ 606963 h 4241931"/>
                <a:gd name="connsiteX365" fmla="*/ 3739511 w 4651277"/>
                <a:gd name="connsiteY365" fmla="*/ 610656 h 4241931"/>
                <a:gd name="connsiteX366" fmla="*/ 3736745 w 4651277"/>
                <a:gd name="connsiteY366" fmla="*/ 630441 h 4241931"/>
                <a:gd name="connsiteX367" fmla="*/ 3722108 w 4651277"/>
                <a:gd name="connsiteY367" fmla="*/ 654435 h 4241931"/>
                <a:gd name="connsiteX368" fmla="*/ 3725398 w 4651277"/>
                <a:gd name="connsiteY368" fmla="*/ 677198 h 4241931"/>
                <a:gd name="connsiteX369" fmla="*/ 3732642 w 4651277"/>
                <a:gd name="connsiteY369" fmla="*/ 718120 h 4241931"/>
                <a:gd name="connsiteX370" fmla="*/ 3752899 w 4651277"/>
                <a:gd name="connsiteY370" fmla="*/ 770559 h 4241931"/>
                <a:gd name="connsiteX371" fmla="*/ 3759505 w 4651277"/>
                <a:gd name="connsiteY371" fmla="*/ 773492 h 4241931"/>
                <a:gd name="connsiteX372" fmla="*/ 3773273 w 4651277"/>
                <a:gd name="connsiteY372" fmla="*/ 771607 h 4241931"/>
                <a:gd name="connsiteX373" fmla="*/ 3799787 w 4651277"/>
                <a:gd name="connsiteY373" fmla="*/ 785635 h 4241931"/>
                <a:gd name="connsiteX374" fmla="*/ 3823514 w 4651277"/>
                <a:gd name="connsiteY374" fmla="*/ 793669 h 4241931"/>
                <a:gd name="connsiteX375" fmla="*/ 3825266 w 4651277"/>
                <a:gd name="connsiteY375" fmla="*/ 811916 h 4241931"/>
                <a:gd name="connsiteX376" fmla="*/ 3814334 w 4651277"/>
                <a:gd name="connsiteY376" fmla="*/ 832622 h 4241931"/>
                <a:gd name="connsiteX377" fmla="*/ 3813124 w 4651277"/>
                <a:gd name="connsiteY377" fmla="*/ 846019 h 4241931"/>
                <a:gd name="connsiteX378" fmla="*/ 3816896 w 4651277"/>
                <a:gd name="connsiteY378" fmla="*/ 845745 h 4241931"/>
                <a:gd name="connsiteX379" fmla="*/ 3826606 w 4651277"/>
                <a:gd name="connsiteY379" fmla="*/ 836281 h 4241931"/>
                <a:gd name="connsiteX380" fmla="*/ 3871753 w 4651277"/>
                <a:gd name="connsiteY380" fmla="*/ 824457 h 4241931"/>
                <a:gd name="connsiteX381" fmla="*/ 3886171 w 4651277"/>
                <a:gd name="connsiteY381" fmla="*/ 816075 h 4241931"/>
                <a:gd name="connsiteX382" fmla="*/ 3903030 w 4651277"/>
                <a:gd name="connsiteY382" fmla="*/ 817772 h 4241931"/>
                <a:gd name="connsiteX383" fmla="*/ 3970004 w 4651277"/>
                <a:gd name="connsiteY383" fmla="*/ 830001 h 4241931"/>
                <a:gd name="connsiteX384" fmla="*/ 4006011 w 4651277"/>
                <a:gd name="connsiteY384" fmla="*/ 835505 h 4241931"/>
                <a:gd name="connsiteX385" fmla="*/ 4008781 w 4651277"/>
                <a:gd name="connsiteY385" fmla="*/ 857952 h 4241931"/>
                <a:gd name="connsiteX386" fmla="*/ 4036593 w 4651277"/>
                <a:gd name="connsiteY386" fmla="*/ 866329 h 4241931"/>
                <a:gd name="connsiteX387" fmla="*/ 4067065 w 4651277"/>
                <a:gd name="connsiteY387" fmla="*/ 869173 h 4241931"/>
                <a:gd name="connsiteX388" fmla="*/ 4068243 w 4651277"/>
                <a:gd name="connsiteY388" fmla="*/ 894227 h 4241931"/>
                <a:gd name="connsiteX389" fmla="*/ 4072744 w 4651277"/>
                <a:gd name="connsiteY389" fmla="*/ 909141 h 4241931"/>
                <a:gd name="connsiteX390" fmla="*/ 4085456 w 4651277"/>
                <a:gd name="connsiteY390" fmla="*/ 904728 h 4241931"/>
                <a:gd name="connsiteX391" fmla="*/ 4087569 w 4651277"/>
                <a:gd name="connsiteY391" fmla="*/ 902438 h 4241931"/>
                <a:gd name="connsiteX392" fmla="*/ 4104011 w 4651277"/>
                <a:gd name="connsiteY392" fmla="*/ 889565 h 4241931"/>
                <a:gd name="connsiteX393" fmla="*/ 4102112 w 4651277"/>
                <a:gd name="connsiteY393" fmla="*/ 905585 h 4241931"/>
                <a:gd name="connsiteX394" fmla="*/ 4095288 w 4651277"/>
                <a:gd name="connsiteY394" fmla="*/ 921462 h 4241931"/>
                <a:gd name="connsiteX395" fmla="*/ 4114076 w 4651277"/>
                <a:gd name="connsiteY395" fmla="*/ 945806 h 4241931"/>
                <a:gd name="connsiteX396" fmla="*/ 4130871 w 4651277"/>
                <a:gd name="connsiteY396" fmla="*/ 941738 h 4241931"/>
                <a:gd name="connsiteX397" fmla="*/ 4139837 w 4651277"/>
                <a:gd name="connsiteY397" fmla="*/ 962239 h 4241931"/>
                <a:gd name="connsiteX398" fmla="*/ 4129972 w 4651277"/>
                <a:gd name="connsiteY398" fmla="*/ 978409 h 4241931"/>
                <a:gd name="connsiteX399" fmla="*/ 4132538 w 4651277"/>
                <a:gd name="connsiteY399" fmla="*/ 1000014 h 4241931"/>
                <a:gd name="connsiteX400" fmla="*/ 4136184 w 4651277"/>
                <a:gd name="connsiteY400" fmla="*/ 1031582 h 4241931"/>
                <a:gd name="connsiteX401" fmla="*/ 4146989 w 4651277"/>
                <a:gd name="connsiteY401" fmla="*/ 1072530 h 4241931"/>
                <a:gd name="connsiteX402" fmla="*/ 4155689 w 4651277"/>
                <a:gd name="connsiteY402" fmla="*/ 1086426 h 4241931"/>
                <a:gd name="connsiteX403" fmla="*/ 4145929 w 4651277"/>
                <a:gd name="connsiteY403" fmla="*/ 1088346 h 4241931"/>
                <a:gd name="connsiteX404" fmla="*/ 4144869 w 4651277"/>
                <a:gd name="connsiteY404" fmla="*/ 1104161 h 4241931"/>
                <a:gd name="connsiteX405" fmla="*/ 4151555 w 4651277"/>
                <a:gd name="connsiteY405" fmla="*/ 1135437 h 4241931"/>
                <a:gd name="connsiteX406" fmla="*/ 4145749 w 4651277"/>
                <a:gd name="connsiteY406" fmla="*/ 1155514 h 4241931"/>
                <a:gd name="connsiteX407" fmla="*/ 4125285 w 4651277"/>
                <a:gd name="connsiteY407" fmla="*/ 1173806 h 4241931"/>
                <a:gd name="connsiteX408" fmla="*/ 4100084 w 4651277"/>
                <a:gd name="connsiteY408" fmla="*/ 1209249 h 4241931"/>
                <a:gd name="connsiteX409" fmla="*/ 4102065 w 4651277"/>
                <a:gd name="connsiteY409" fmla="*/ 1224773 h 4241931"/>
                <a:gd name="connsiteX410" fmla="*/ 4085863 w 4651277"/>
                <a:gd name="connsiteY410" fmla="*/ 1247811 h 4241931"/>
                <a:gd name="connsiteX411" fmla="*/ 4062766 w 4651277"/>
                <a:gd name="connsiteY411" fmla="*/ 1268076 h 4241931"/>
                <a:gd name="connsiteX412" fmla="*/ 4083268 w 4651277"/>
                <a:gd name="connsiteY412" fmla="*/ 1301340 h 4241931"/>
                <a:gd name="connsiteX413" fmla="*/ 4087529 w 4651277"/>
                <a:gd name="connsiteY413" fmla="*/ 1306087 h 4241931"/>
                <a:gd name="connsiteX414" fmla="*/ 4075365 w 4651277"/>
                <a:gd name="connsiteY414" fmla="*/ 1307255 h 4241931"/>
                <a:gd name="connsiteX415" fmla="*/ 4025745 w 4651277"/>
                <a:gd name="connsiteY415" fmla="*/ 1300601 h 4241931"/>
                <a:gd name="connsiteX416" fmla="*/ 4008463 w 4651277"/>
                <a:gd name="connsiteY416" fmla="*/ 1313678 h 4241931"/>
                <a:gd name="connsiteX417" fmla="*/ 3997211 w 4651277"/>
                <a:gd name="connsiteY417" fmla="*/ 1333296 h 4241931"/>
                <a:gd name="connsiteX418" fmla="*/ 3959711 w 4651277"/>
                <a:gd name="connsiteY418" fmla="*/ 1345489 h 4241931"/>
                <a:gd name="connsiteX419" fmla="*/ 3934694 w 4651277"/>
                <a:gd name="connsiteY419" fmla="*/ 1355993 h 4241931"/>
                <a:gd name="connsiteX420" fmla="*/ 3923281 w 4651277"/>
                <a:gd name="connsiteY420" fmla="*/ 1354756 h 4241931"/>
                <a:gd name="connsiteX421" fmla="*/ 3922998 w 4651277"/>
                <a:gd name="connsiteY421" fmla="*/ 1364605 h 4241931"/>
                <a:gd name="connsiteX422" fmla="*/ 3927995 w 4651277"/>
                <a:gd name="connsiteY422" fmla="*/ 1383399 h 4241931"/>
                <a:gd name="connsiteX423" fmla="*/ 3949876 w 4651277"/>
                <a:gd name="connsiteY423" fmla="*/ 1400327 h 4241931"/>
                <a:gd name="connsiteX424" fmla="*/ 3968971 w 4651277"/>
                <a:gd name="connsiteY424" fmla="*/ 1411261 h 4241931"/>
                <a:gd name="connsiteX425" fmla="*/ 3957365 w 4651277"/>
                <a:gd name="connsiteY425" fmla="*/ 1422073 h 4241931"/>
                <a:gd name="connsiteX426" fmla="*/ 3884013 w 4651277"/>
                <a:gd name="connsiteY426" fmla="*/ 1478958 h 4241931"/>
                <a:gd name="connsiteX427" fmla="*/ 3859917 w 4651277"/>
                <a:gd name="connsiteY427" fmla="*/ 1489419 h 4241931"/>
                <a:gd name="connsiteX428" fmla="*/ 3852809 w 4651277"/>
                <a:gd name="connsiteY428" fmla="*/ 1481837 h 4241931"/>
                <a:gd name="connsiteX429" fmla="*/ 3841864 w 4651277"/>
                <a:gd name="connsiteY429" fmla="*/ 1492090 h 4241931"/>
                <a:gd name="connsiteX430" fmla="*/ 3840531 w 4651277"/>
                <a:gd name="connsiteY430" fmla="*/ 1496285 h 4241931"/>
                <a:gd name="connsiteX431" fmla="*/ 3850294 w 4651277"/>
                <a:gd name="connsiteY431" fmla="*/ 1497108 h 4241931"/>
                <a:gd name="connsiteX432" fmla="*/ 3872107 w 4651277"/>
                <a:gd name="connsiteY432" fmla="*/ 1537613 h 4241931"/>
                <a:gd name="connsiteX433" fmla="*/ 3857531 w 4651277"/>
                <a:gd name="connsiteY433" fmla="*/ 1567371 h 4241931"/>
                <a:gd name="connsiteX434" fmla="*/ 3876636 w 4651277"/>
                <a:gd name="connsiteY434" fmla="*/ 1591193 h 4241931"/>
                <a:gd name="connsiteX435" fmla="*/ 3893839 w 4651277"/>
                <a:gd name="connsiteY435" fmla="*/ 1588805 h 4241931"/>
                <a:gd name="connsiteX436" fmla="*/ 3910000 w 4651277"/>
                <a:gd name="connsiteY436" fmla="*/ 1585781 h 4241931"/>
                <a:gd name="connsiteX437" fmla="*/ 3841479 w 4651277"/>
                <a:gd name="connsiteY437" fmla="*/ 1598374 h 4241931"/>
                <a:gd name="connsiteX438" fmla="*/ 3820166 w 4651277"/>
                <a:gd name="connsiteY438" fmla="*/ 1603981 h 4241931"/>
                <a:gd name="connsiteX439" fmla="*/ 3821044 w 4651277"/>
                <a:gd name="connsiteY439" fmla="*/ 1616327 h 4241931"/>
                <a:gd name="connsiteX440" fmla="*/ 3820601 w 4651277"/>
                <a:gd name="connsiteY440" fmla="*/ 1618633 h 4241931"/>
                <a:gd name="connsiteX441" fmla="*/ 3856796 w 4651277"/>
                <a:gd name="connsiteY441" fmla="*/ 1624365 h 4241931"/>
                <a:gd name="connsiteX442" fmla="*/ 3878963 w 4651277"/>
                <a:gd name="connsiteY442" fmla="*/ 1632824 h 4241931"/>
                <a:gd name="connsiteX443" fmla="*/ 3881060 w 4651277"/>
                <a:gd name="connsiteY443" fmla="*/ 1631301 h 4241931"/>
                <a:gd name="connsiteX444" fmla="*/ 3946493 w 4651277"/>
                <a:gd name="connsiteY444" fmla="*/ 1636097 h 4241931"/>
                <a:gd name="connsiteX445" fmla="*/ 4070600 w 4651277"/>
                <a:gd name="connsiteY445" fmla="*/ 1629769 h 4241931"/>
                <a:gd name="connsiteX446" fmla="*/ 4108464 w 4651277"/>
                <a:gd name="connsiteY446" fmla="*/ 1628962 h 4241931"/>
                <a:gd name="connsiteX447" fmla="*/ 4169224 w 4651277"/>
                <a:gd name="connsiteY447" fmla="*/ 1639821 h 4241931"/>
                <a:gd name="connsiteX448" fmla="*/ 4200098 w 4651277"/>
                <a:gd name="connsiteY448" fmla="*/ 1644093 h 4241931"/>
                <a:gd name="connsiteX449" fmla="*/ 4211147 w 4651277"/>
                <a:gd name="connsiteY449" fmla="*/ 1656359 h 4241931"/>
                <a:gd name="connsiteX450" fmla="*/ 4233230 w 4651277"/>
                <a:gd name="connsiteY450" fmla="*/ 1641916 h 4241931"/>
                <a:gd name="connsiteX451" fmla="*/ 4300563 w 4651277"/>
                <a:gd name="connsiteY451" fmla="*/ 1658147 h 4241931"/>
                <a:gd name="connsiteX452" fmla="*/ 4319080 w 4651277"/>
                <a:gd name="connsiteY452" fmla="*/ 1662318 h 4241931"/>
                <a:gd name="connsiteX453" fmla="*/ 4374375 w 4651277"/>
                <a:gd name="connsiteY453" fmla="*/ 1680353 h 4241931"/>
                <a:gd name="connsiteX454" fmla="*/ 4434018 w 4651277"/>
                <a:gd name="connsiteY454" fmla="*/ 1702171 h 4241931"/>
                <a:gd name="connsiteX455" fmla="*/ 4465268 w 4651277"/>
                <a:gd name="connsiteY455" fmla="*/ 1715781 h 4241931"/>
                <a:gd name="connsiteX456" fmla="*/ 4467174 w 4651277"/>
                <a:gd name="connsiteY456" fmla="*/ 1715464 h 4241931"/>
                <a:gd name="connsiteX457" fmla="*/ 4467174 w 4651277"/>
                <a:gd name="connsiteY457" fmla="*/ 1715465 h 4241931"/>
                <a:gd name="connsiteX458" fmla="*/ 4467651 w 4651277"/>
                <a:gd name="connsiteY458" fmla="*/ 1715385 h 4241931"/>
                <a:gd name="connsiteX459" fmla="*/ 4467174 w 4651277"/>
                <a:gd name="connsiteY459" fmla="*/ 1715464 h 4241931"/>
                <a:gd name="connsiteX460" fmla="*/ 4466063 w 4651277"/>
                <a:gd name="connsiteY460" fmla="*/ 1714670 h 4241931"/>
                <a:gd name="connsiteX461" fmla="*/ 4467370 w 4651277"/>
                <a:gd name="connsiteY461" fmla="*/ 1702505 h 4241931"/>
                <a:gd name="connsiteX462" fmla="*/ 4476105 w 4651277"/>
                <a:gd name="connsiteY462" fmla="*/ 1702032 h 4241931"/>
                <a:gd name="connsiteX463" fmla="*/ 4572318 w 4651277"/>
                <a:gd name="connsiteY463" fmla="*/ 1711701 h 4241931"/>
                <a:gd name="connsiteX464" fmla="*/ 4589311 w 4651277"/>
                <a:gd name="connsiteY464" fmla="*/ 1713774 h 4241931"/>
                <a:gd name="connsiteX465" fmla="*/ 4593344 w 4651277"/>
                <a:gd name="connsiteY465" fmla="*/ 1715650 h 4241931"/>
                <a:gd name="connsiteX466" fmla="*/ 4601154 w 4651277"/>
                <a:gd name="connsiteY466" fmla="*/ 1724929 h 4241931"/>
                <a:gd name="connsiteX467" fmla="*/ 4602993 w 4651277"/>
                <a:gd name="connsiteY467" fmla="*/ 1728933 h 4241931"/>
                <a:gd name="connsiteX468" fmla="*/ 4603083 w 4651277"/>
                <a:gd name="connsiteY468" fmla="*/ 1740082 h 4241931"/>
                <a:gd name="connsiteX469" fmla="*/ 4603239 w 4651277"/>
                <a:gd name="connsiteY469" fmla="*/ 1746912 h 4241931"/>
                <a:gd name="connsiteX470" fmla="*/ 4630175 w 4651277"/>
                <a:gd name="connsiteY470" fmla="*/ 1748703 h 4241931"/>
                <a:gd name="connsiteX471" fmla="*/ 4649928 w 4651277"/>
                <a:gd name="connsiteY471" fmla="*/ 1756780 h 4241931"/>
                <a:gd name="connsiteX472" fmla="*/ 4642711 w 4651277"/>
                <a:gd name="connsiteY472" fmla="*/ 1771103 h 4241931"/>
                <a:gd name="connsiteX473" fmla="*/ 4560387 w 4651277"/>
                <a:gd name="connsiteY473" fmla="*/ 1751878 h 4241931"/>
                <a:gd name="connsiteX474" fmla="*/ 4517474 w 4651277"/>
                <a:gd name="connsiteY474" fmla="*/ 1749413 h 4241931"/>
                <a:gd name="connsiteX475" fmla="*/ 4509436 w 4651277"/>
                <a:gd name="connsiteY475" fmla="*/ 1749377 h 4241931"/>
                <a:gd name="connsiteX476" fmla="*/ 4460463 w 4651277"/>
                <a:gd name="connsiteY476" fmla="*/ 1730486 h 4241931"/>
                <a:gd name="connsiteX477" fmla="*/ 4435148 w 4651277"/>
                <a:gd name="connsiteY477" fmla="*/ 1730189 h 4241931"/>
                <a:gd name="connsiteX478" fmla="*/ 4420091 w 4651277"/>
                <a:gd name="connsiteY478" fmla="*/ 1731516 h 4241931"/>
                <a:gd name="connsiteX479" fmla="*/ 4358507 w 4651277"/>
                <a:gd name="connsiteY479" fmla="*/ 1718051 h 4241931"/>
                <a:gd name="connsiteX480" fmla="*/ 4315402 w 4651277"/>
                <a:gd name="connsiteY480" fmla="*/ 1716792 h 4241931"/>
                <a:gd name="connsiteX481" fmla="*/ 4279957 w 4651277"/>
                <a:gd name="connsiteY481" fmla="*/ 1706229 h 4241931"/>
                <a:gd name="connsiteX482" fmla="*/ 4243898 w 4651277"/>
                <a:gd name="connsiteY482" fmla="*/ 1719077 h 4241931"/>
                <a:gd name="connsiteX483" fmla="*/ 4242561 w 4651277"/>
                <a:gd name="connsiteY483" fmla="*/ 1727526 h 4241931"/>
                <a:gd name="connsiteX484" fmla="*/ 4197062 w 4651277"/>
                <a:gd name="connsiteY484" fmla="*/ 1753107 h 4241931"/>
                <a:gd name="connsiteX485" fmla="*/ 4171232 w 4651277"/>
                <a:gd name="connsiteY485" fmla="*/ 1763864 h 4241931"/>
                <a:gd name="connsiteX486" fmla="*/ 4148247 w 4651277"/>
                <a:gd name="connsiteY486" fmla="*/ 1803527 h 4241931"/>
                <a:gd name="connsiteX487" fmla="*/ 4142937 w 4651277"/>
                <a:gd name="connsiteY487" fmla="*/ 1817531 h 4241931"/>
                <a:gd name="connsiteX488" fmla="*/ 4116091 w 4651277"/>
                <a:gd name="connsiteY488" fmla="*/ 1826890 h 4241931"/>
                <a:gd name="connsiteX489" fmla="*/ 4104976 w 4651277"/>
                <a:gd name="connsiteY489" fmla="*/ 1818944 h 4241931"/>
                <a:gd name="connsiteX490" fmla="*/ 4097318 w 4651277"/>
                <a:gd name="connsiteY490" fmla="*/ 1828247 h 4241931"/>
                <a:gd name="connsiteX491" fmla="*/ 4085236 w 4651277"/>
                <a:gd name="connsiteY491" fmla="*/ 1849842 h 4241931"/>
                <a:gd name="connsiteX492" fmla="*/ 4074972 w 4651277"/>
                <a:gd name="connsiteY492" fmla="*/ 1859969 h 4241931"/>
                <a:gd name="connsiteX493" fmla="*/ 4084939 w 4651277"/>
                <a:gd name="connsiteY493" fmla="*/ 1875159 h 4241931"/>
                <a:gd name="connsiteX494" fmla="*/ 4100715 w 4651277"/>
                <a:gd name="connsiteY494" fmla="*/ 1900545 h 4241931"/>
                <a:gd name="connsiteX495" fmla="*/ 4096318 w 4651277"/>
                <a:gd name="connsiteY495" fmla="*/ 1928305 h 4241931"/>
                <a:gd name="connsiteX496" fmla="*/ 4108759 w 4651277"/>
                <a:gd name="connsiteY496" fmla="*/ 1951308 h 4241931"/>
                <a:gd name="connsiteX497" fmla="*/ 4131370 w 4651277"/>
                <a:gd name="connsiteY497" fmla="*/ 1964787 h 4241931"/>
                <a:gd name="connsiteX498" fmla="*/ 4154147 w 4651277"/>
                <a:gd name="connsiteY498" fmla="*/ 1961590 h 4241931"/>
                <a:gd name="connsiteX499" fmla="*/ 4170691 w 4651277"/>
                <a:gd name="connsiteY499" fmla="*/ 1970397 h 4241931"/>
                <a:gd name="connsiteX500" fmla="*/ 4162195 w 4651277"/>
                <a:gd name="connsiteY500" fmla="*/ 2000601 h 4241931"/>
                <a:gd name="connsiteX501" fmla="*/ 4160762 w 4651277"/>
                <a:gd name="connsiteY501" fmla="*/ 2009654 h 4241931"/>
                <a:gd name="connsiteX502" fmla="*/ 4164444 w 4651277"/>
                <a:gd name="connsiteY502" fmla="*/ 2017660 h 4241931"/>
                <a:gd name="connsiteX503" fmla="*/ 4161732 w 4651277"/>
                <a:gd name="connsiteY503" fmla="*/ 2042594 h 4241931"/>
                <a:gd name="connsiteX504" fmla="*/ 4183266 w 4651277"/>
                <a:gd name="connsiteY504" fmla="*/ 2047242 h 4241931"/>
                <a:gd name="connsiteX505" fmla="*/ 4188028 w 4651277"/>
                <a:gd name="connsiteY505" fmla="*/ 2052326 h 4241931"/>
                <a:gd name="connsiteX506" fmla="*/ 4207826 w 4651277"/>
                <a:gd name="connsiteY506" fmla="*/ 2103095 h 4241931"/>
                <a:gd name="connsiteX507" fmla="*/ 4208997 w 4651277"/>
                <a:gd name="connsiteY507" fmla="*/ 2111323 h 4241931"/>
                <a:gd name="connsiteX508" fmla="*/ 4203675 w 4651277"/>
                <a:gd name="connsiteY508" fmla="*/ 2148834 h 4241931"/>
                <a:gd name="connsiteX509" fmla="*/ 4180972 w 4651277"/>
                <a:gd name="connsiteY509" fmla="*/ 2198440 h 4241931"/>
                <a:gd name="connsiteX510" fmla="*/ 4169590 w 4651277"/>
                <a:gd name="connsiteY510" fmla="*/ 2219526 h 4241931"/>
                <a:gd name="connsiteX511" fmla="*/ 4158340 w 4651277"/>
                <a:gd name="connsiteY511" fmla="*/ 2231974 h 4241931"/>
                <a:gd name="connsiteX512" fmla="*/ 4107541 w 4651277"/>
                <a:gd name="connsiteY512" fmla="*/ 2248055 h 4241931"/>
                <a:gd name="connsiteX513" fmla="*/ 4097438 w 4651277"/>
                <a:gd name="connsiteY513" fmla="*/ 2253258 h 4241931"/>
                <a:gd name="connsiteX514" fmla="*/ 4081921 w 4651277"/>
                <a:gd name="connsiteY514" fmla="*/ 2284825 h 4241931"/>
                <a:gd name="connsiteX515" fmla="*/ 4073974 w 4651277"/>
                <a:gd name="connsiteY515" fmla="*/ 2295941 h 4241931"/>
                <a:gd name="connsiteX516" fmla="*/ 4052681 w 4651277"/>
                <a:gd name="connsiteY516" fmla="*/ 2321023 h 4241931"/>
                <a:gd name="connsiteX517" fmla="*/ 4057216 w 4651277"/>
                <a:gd name="connsiteY517" fmla="*/ 2335352 h 4241931"/>
                <a:gd name="connsiteX518" fmla="*/ 4073447 w 4651277"/>
                <a:gd name="connsiteY518" fmla="*/ 2336856 h 4241931"/>
                <a:gd name="connsiteX519" fmla="*/ 4053350 w 4651277"/>
                <a:gd name="connsiteY519" fmla="*/ 2363122 h 4241931"/>
                <a:gd name="connsiteX520" fmla="*/ 4026071 w 4651277"/>
                <a:gd name="connsiteY520" fmla="*/ 2415619 h 4241931"/>
                <a:gd name="connsiteX521" fmla="*/ 4026496 w 4651277"/>
                <a:gd name="connsiteY521" fmla="*/ 2412144 h 4241931"/>
                <a:gd name="connsiteX522" fmla="*/ 4036450 w 4651277"/>
                <a:gd name="connsiteY522" fmla="*/ 2388356 h 4241931"/>
                <a:gd name="connsiteX523" fmla="*/ 4033639 w 4651277"/>
                <a:gd name="connsiteY523" fmla="*/ 2351413 h 4241931"/>
                <a:gd name="connsiteX524" fmla="*/ 4007815 w 4651277"/>
                <a:gd name="connsiteY524" fmla="*/ 2350417 h 4241931"/>
                <a:gd name="connsiteX525" fmla="*/ 4002760 w 4651277"/>
                <a:gd name="connsiteY525" fmla="*/ 2358895 h 4241931"/>
                <a:gd name="connsiteX526" fmla="*/ 3990263 w 4651277"/>
                <a:gd name="connsiteY526" fmla="*/ 2390940 h 4241931"/>
                <a:gd name="connsiteX527" fmla="*/ 3968627 w 4651277"/>
                <a:gd name="connsiteY527" fmla="*/ 2398648 h 4241931"/>
                <a:gd name="connsiteX528" fmla="*/ 3931553 w 4651277"/>
                <a:gd name="connsiteY528" fmla="*/ 2410099 h 4241931"/>
                <a:gd name="connsiteX529" fmla="*/ 3913538 w 4651277"/>
                <a:gd name="connsiteY529" fmla="*/ 2418380 h 4241931"/>
                <a:gd name="connsiteX530" fmla="*/ 3904576 w 4651277"/>
                <a:gd name="connsiteY530" fmla="*/ 2428097 h 4241931"/>
                <a:gd name="connsiteX531" fmla="*/ 3915152 w 4651277"/>
                <a:gd name="connsiteY531" fmla="*/ 2431628 h 4241931"/>
                <a:gd name="connsiteX532" fmla="*/ 3952295 w 4651277"/>
                <a:gd name="connsiteY532" fmla="*/ 2478339 h 4241931"/>
                <a:gd name="connsiteX533" fmla="*/ 3926585 w 4651277"/>
                <a:gd name="connsiteY533" fmla="*/ 2503961 h 4241931"/>
                <a:gd name="connsiteX534" fmla="*/ 3914218 w 4651277"/>
                <a:gd name="connsiteY534" fmla="*/ 2527366 h 4241931"/>
                <a:gd name="connsiteX535" fmla="*/ 3927394 w 4651277"/>
                <a:gd name="connsiteY535" fmla="*/ 2541826 h 4241931"/>
                <a:gd name="connsiteX536" fmla="*/ 3961310 w 4651277"/>
                <a:gd name="connsiteY536" fmla="*/ 2562043 h 4241931"/>
                <a:gd name="connsiteX537" fmla="*/ 3965845 w 4651277"/>
                <a:gd name="connsiteY537" fmla="*/ 2576371 h 4241931"/>
                <a:gd name="connsiteX538" fmla="*/ 3944723 w 4651277"/>
                <a:gd name="connsiteY538" fmla="*/ 2709741 h 4241931"/>
                <a:gd name="connsiteX539" fmla="*/ 3933742 w 4651277"/>
                <a:gd name="connsiteY539" fmla="*/ 2755635 h 4241931"/>
                <a:gd name="connsiteX540" fmla="*/ 3942916 w 4651277"/>
                <a:gd name="connsiteY540" fmla="*/ 2771935 h 4241931"/>
                <a:gd name="connsiteX541" fmla="*/ 3958242 w 4651277"/>
                <a:gd name="connsiteY541" fmla="*/ 2804057 h 4241931"/>
                <a:gd name="connsiteX542" fmla="*/ 3993102 w 4651277"/>
                <a:gd name="connsiteY542" fmla="*/ 2841746 h 4241931"/>
                <a:gd name="connsiteX543" fmla="*/ 4028260 w 4651277"/>
                <a:gd name="connsiteY543" fmla="*/ 2854118 h 4241931"/>
                <a:gd name="connsiteX544" fmla="*/ 4030417 w 4651277"/>
                <a:gd name="connsiteY544" fmla="*/ 2860027 h 4241931"/>
                <a:gd name="connsiteX545" fmla="*/ 4028877 w 4651277"/>
                <a:gd name="connsiteY545" fmla="*/ 2893189 h 4241931"/>
                <a:gd name="connsiteX546" fmla="*/ 4020657 w 4651277"/>
                <a:gd name="connsiteY546" fmla="*/ 2945090 h 4241931"/>
                <a:gd name="connsiteX547" fmla="*/ 4008391 w 4651277"/>
                <a:gd name="connsiteY547" fmla="*/ 2956138 h 4241931"/>
                <a:gd name="connsiteX548" fmla="*/ 4007340 w 4651277"/>
                <a:gd name="connsiteY548" fmla="*/ 2962776 h 4241931"/>
                <a:gd name="connsiteX549" fmla="*/ 3981780 w 4651277"/>
                <a:gd name="connsiteY549" fmla="*/ 3006980 h 4241931"/>
                <a:gd name="connsiteX550" fmla="*/ 3962714 w 4651277"/>
                <a:gd name="connsiteY550" fmla="*/ 3021901 h 4241931"/>
                <a:gd name="connsiteX551" fmla="*/ 3936483 w 4651277"/>
                <a:gd name="connsiteY551" fmla="*/ 3007848 h 4241931"/>
                <a:gd name="connsiteX552" fmla="*/ 3932864 w 4651277"/>
                <a:gd name="connsiteY552" fmla="*/ 3007275 h 4241931"/>
                <a:gd name="connsiteX553" fmla="*/ 3836556 w 4651277"/>
                <a:gd name="connsiteY553" fmla="*/ 2998210 h 4241931"/>
                <a:gd name="connsiteX554" fmla="*/ 3826596 w 4651277"/>
                <a:gd name="connsiteY554" fmla="*/ 2971268 h 4241931"/>
                <a:gd name="connsiteX555" fmla="*/ 3819102 w 4651277"/>
                <a:gd name="connsiteY555" fmla="*/ 2963896 h 4241931"/>
                <a:gd name="connsiteX556" fmla="*/ 3803698 w 4651277"/>
                <a:gd name="connsiteY556" fmla="*/ 2959600 h 4241931"/>
                <a:gd name="connsiteX557" fmla="*/ 3816539 w 4651277"/>
                <a:gd name="connsiteY557" fmla="*/ 2944930 h 4241931"/>
                <a:gd name="connsiteX558" fmla="*/ 3806099 w 4651277"/>
                <a:gd name="connsiteY558" fmla="*/ 2921006 h 4241931"/>
                <a:gd name="connsiteX559" fmla="*/ 3804324 w 4651277"/>
                <a:gd name="connsiteY559" fmla="*/ 2912684 h 4241931"/>
                <a:gd name="connsiteX560" fmla="*/ 3795618 w 4651277"/>
                <a:gd name="connsiteY560" fmla="*/ 2916872 h 4241931"/>
                <a:gd name="connsiteX561" fmla="*/ 3786147 w 4651277"/>
                <a:gd name="connsiteY561" fmla="*/ 2925889 h 4241931"/>
                <a:gd name="connsiteX562" fmla="*/ 3773865 w 4651277"/>
                <a:gd name="connsiteY562" fmla="*/ 2925935 h 4241931"/>
                <a:gd name="connsiteX563" fmla="*/ 3773518 w 4651277"/>
                <a:gd name="connsiteY563" fmla="*/ 2926280 h 4241931"/>
                <a:gd name="connsiteX564" fmla="*/ 3784754 w 4651277"/>
                <a:gd name="connsiteY564" fmla="*/ 2933616 h 4241931"/>
                <a:gd name="connsiteX565" fmla="*/ 3777010 w 4651277"/>
                <a:gd name="connsiteY565" fmla="*/ 2940205 h 4241931"/>
                <a:gd name="connsiteX566" fmla="*/ 3767057 w 4651277"/>
                <a:gd name="connsiteY566" fmla="*/ 2938295 h 4241931"/>
                <a:gd name="connsiteX567" fmla="*/ 3765045 w 4651277"/>
                <a:gd name="connsiteY567" fmla="*/ 2949766 h 4241931"/>
                <a:gd name="connsiteX568" fmla="*/ 3751466 w 4651277"/>
                <a:gd name="connsiteY568" fmla="*/ 2984733 h 4241931"/>
                <a:gd name="connsiteX569" fmla="*/ 3751078 w 4651277"/>
                <a:gd name="connsiteY569" fmla="*/ 2998901 h 4241931"/>
                <a:gd name="connsiteX570" fmla="*/ 3763368 w 4651277"/>
                <a:gd name="connsiteY570" fmla="*/ 3003321 h 4241931"/>
                <a:gd name="connsiteX571" fmla="*/ 3779627 w 4651277"/>
                <a:gd name="connsiteY571" fmla="*/ 3013937 h 4241931"/>
                <a:gd name="connsiteX572" fmla="*/ 3782528 w 4651277"/>
                <a:gd name="connsiteY572" fmla="*/ 3062030 h 4241931"/>
                <a:gd name="connsiteX573" fmla="*/ 3780892 w 4651277"/>
                <a:gd name="connsiteY573" fmla="*/ 3069427 h 4241931"/>
                <a:gd name="connsiteX574" fmla="*/ 3778294 w 4651277"/>
                <a:gd name="connsiteY574" fmla="*/ 3073382 h 4241931"/>
                <a:gd name="connsiteX575" fmla="*/ 3789082 w 4651277"/>
                <a:gd name="connsiteY575" fmla="*/ 3087723 h 4241931"/>
                <a:gd name="connsiteX576" fmla="*/ 3795809 w 4651277"/>
                <a:gd name="connsiteY576" fmla="*/ 3086560 h 4241931"/>
                <a:gd name="connsiteX577" fmla="*/ 3806757 w 4651277"/>
                <a:gd name="connsiteY577" fmla="*/ 3077003 h 4241931"/>
                <a:gd name="connsiteX578" fmla="*/ 3840146 w 4651277"/>
                <a:gd name="connsiteY578" fmla="*/ 3069300 h 4241931"/>
                <a:gd name="connsiteX579" fmla="*/ 3868293 w 4651277"/>
                <a:gd name="connsiteY579" fmla="*/ 3059530 h 4241931"/>
                <a:gd name="connsiteX580" fmla="*/ 3888279 w 4651277"/>
                <a:gd name="connsiteY580" fmla="*/ 3046611 h 4241931"/>
                <a:gd name="connsiteX581" fmla="*/ 3901102 w 4651277"/>
                <a:gd name="connsiteY581" fmla="*/ 3067199 h 4241931"/>
                <a:gd name="connsiteX582" fmla="*/ 3910137 w 4651277"/>
                <a:gd name="connsiteY582" fmla="*/ 3103892 h 4241931"/>
                <a:gd name="connsiteX583" fmla="*/ 3912964 w 4651277"/>
                <a:gd name="connsiteY583" fmla="*/ 3105577 h 4241931"/>
                <a:gd name="connsiteX584" fmla="*/ 3932587 w 4651277"/>
                <a:gd name="connsiteY584" fmla="*/ 3122294 h 4241931"/>
                <a:gd name="connsiteX585" fmla="*/ 3925389 w 4651277"/>
                <a:gd name="connsiteY585" fmla="*/ 3163840 h 4241931"/>
                <a:gd name="connsiteX586" fmla="*/ 3918081 w 4651277"/>
                <a:gd name="connsiteY586" fmla="*/ 3167012 h 4241931"/>
                <a:gd name="connsiteX587" fmla="*/ 3905062 w 4651277"/>
                <a:gd name="connsiteY587" fmla="*/ 3159383 h 4241931"/>
                <a:gd name="connsiteX588" fmla="*/ 3901125 w 4651277"/>
                <a:gd name="connsiteY588" fmla="*/ 3156903 h 4241931"/>
                <a:gd name="connsiteX589" fmla="*/ 3877568 w 4651277"/>
                <a:gd name="connsiteY589" fmla="*/ 3125953 h 4241931"/>
                <a:gd name="connsiteX590" fmla="*/ 3864614 w 4651277"/>
                <a:gd name="connsiteY590" fmla="*/ 3114004 h 4241931"/>
                <a:gd name="connsiteX591" fmla="*/ 3827867 w 4651277"/>
                <a:gd name="connsiteY591" fmla="*/ 3103854 h 4241931"/>
                <a:gd name="connsiteX592" fmla="*/ 3792335 w 4651277"/>
                <a:gd name="connsiteY592" fmla="*/ 3120584 h 4241931"/>
                <a:gd name="connsiteX593" fmla="*/ 3788652 w 4651277"/>
                <a:gd name="connsiteY593" fmla="*/ 3128340 h 4241931"/>
                <a:gd name="connsiteX594" fmla="*/ 3794472 w 4651277"/>
                <a:gd name="connsiteY594" fmla="*/ 3139166 h 4241931"/>
                <a:gd name="connsiteX595" fmla="*/ 3785947 w 4651277"/>
                <a:gd name="connsiteY595" fmla="*/ 3136398 h 4241931"/>
                <a:gd name="connsiteX596" fmla="*/ 3783580 w 4651277"/>
                <a:gd name="connsiteY596" fmla="*/ 3147180 h 4241931"/>
                <a:gd name="connsiteX597" fmla="*/ 3785751 w 4651277"/>
                <a:gd name="connsiteY597" fmla="*/ 3162758 h 4241931"/>
                <a:gd name="connsiteX598" fmla="*/ 3780632 w 4651277"/>
                <a:gd name="connsiteY598" fmla="*/ 3175556 h 4241931"/>
                <a:gd name="connsiteX599" fmla="*/ 3768818 w 4651277"/>
                <a:gd name="connsiteY599" fmla="*/ 3168119 h 4241931"/>
                <a:gd name="connsiteX600" fmla="*/ 3764521 w 4651277"/>
                <a:gd name="connsiteY600" fmla="*/ 3149205 h 4241931"/>
                <a:gd name="connsiteX601" fmla="*/ 3758745 w 4651277"/>
                <a:gd name="connsiteY601" fmla="*/ 3149338 h 4241931"/>
                <a:gd name="connsiteX602" fmla="*/ 3750332 w 4651277"/>
                <a:gd name="connsiteY602" fmla="*/ 3153082 h 4241931"/>
                <a:gd name="connsiteX603" fmla="*/ 3754299 w 4651277"/>
                <a:gd name="connsiteY603" fmla="*/ 3159710 h 4241931"/>
                <a:gd name="connsiteX604" fmla="*/ 3746580 w 4651277"/>
                <a:gd name="connsiteY604" fmla="*/ 3175731 h 4241931"/>
                <a:gd name="connsiteX605" fmla="*/ 3726880 w 4651277"/>
                <a:gd name="connsiteY605" fmla="*/ 3186840 h 4241931"/>
                <a:gd name="connsiteX606" fmla="*/ 3729726 w 4651277"/>
                <a:gd name="connsiteY606" fmla="*/ 3215747 h 4241931"/>
                <a:gd name="connsiteX607" fmla="*/ 3738701 w 4651277"/>
                <a:gd name="connsiteY607" fmla="*/ 3245006 h 4241931"/>
                <a:gd name="connsiteX608" fmla="*/ 3715986 w 4651277"/>
                <a:gd name="connsiteY608" fmla="*/ 3255636 h 4241931"/>
                <a:gd name="connsiteX609" fmla="*/ 3703909 w 4651277"/>
                <a:gd name="connsiteY609" fmla="*/ 3265478 h 4241931"/>
                <a:gd name="connsiteX610" fmla="*/ 3712832 w 4651277"/>
                <a:gd name="connsiteY610" fmla="*/ 3275552 h 4241931"/>
                <a:gd name="connsiteX611" fmla="*/ 3715754 w 4651277"/>
                <a:gd name="connsiteY611" fmla="*/ 3276634 h 4241931"/>
                <a:gd name="connsiteX612" fmla="*/ 3733918 w 4651277"/>
                <a:gd name="connsiteY612" fmla="*/ 3286934 h 4241931"/>
                <a:gd name="connsiteX613" fmla="*/ 3718383 w 4651277"/>
                <a:gd name="connsiteY613" fmla="*/ 3291278 h 4241931"/>
                <a:gd name="connsiteX614" fmla="*/ 3701104 w 4651277"/>
                <a:gd name="connsiteY614" fmla="*/ 3291017 h 4241931"/>
                <a:gd name="connsiteX615" fmla="*/ 3685748 w 4651277"/>
                <a:gd name="connsiteY615" fmla="*/ 3317659 h 4241931"/>
                <a:gd name="connsiteX616" fmla="*/ 3695906 w 4651277"/>
                <a:gd name="connsiteY616" fmla="*/ 3331641 h 4241931"/>
                <a:gd name="connsiteX617" fmla="*/ 3680365 w 4651277"/>
                <a:gd name="connsiteY617" fmla="*/ 3347738 h 4241931"/>
                <a:gd name="connsiteX618" fmla="*/ 3661658 w 4651277"/>
                <a:gd name="connsiteY618" fmla="*/ 3344775 h 4241931"/>
                <a:gd name="connsiteX619" fmla="*/ 3642658 w 4651277"/>
                <a:gd name="connsiteY619" fmla="*/ 3355375 h 4241931"/>
                <a:gd name="connsiteX620" fmla="*/ 3614856 w 4651277"/>
                <a:gd name="connsiteY620" fmla="*/ 3370769 h 4241931"/>
                <a:gd name="connsiteX621" fmla="*/ 3581110 w 4651277"/>
                <a:gd name="connsiteY621" fmla="*/ 3396356 h 4241931"/>
                <a:gd name="connsiteX622" fmla="*/ 3571575 w 4651277"/>
                <a:gd name="connsiteY622" fmla="*/ 3409691 h 4241931"/>
                <a:gd name="connsiteX623" fmla="*/ 3566083 w 4651277"/>
                <a:gd name="connsiteY623" fmla="*/ 3401399 h 4241931"/>
                <a:gd name="connsiteX624" fmla="*/ 3551057 w 4651277"/>
                <a:gd name="connsiteY624" fmla="*/ 3406442 h 4241931"/>
                <a:gd name="connsiteX625" fmla="*/ 3545766 w 4651277"/>
                <a:gd name="connsiteY625" fmla="*/ 3415251 h 4241931"/>
                <a:gd name="connsiteX626" fmla="*/ 3552178 w 4651277"/>
                <a:gd name="connsiteY626" fmla="*/ 3422386 h 4241931"/>
                <a:gd name="connsiteX627" fmla="*/ 3536193 w 4651277"/>
                <a:gd name="connsiteY627" fmla="*/ 3424560 h 4241931"/>
                <a:gd name="connsiteX628" fmla="*/ 3529977 w 4651277"/>
                <a:gd name="connsiteY628" fmla="*/ 3423604 h 4241931"/>
                <a:gd name="connsiteX629" fmla="*/ 3524683 w 4651277"/>
                <a:gd name="connsiteY629" fmla="*/ 3424536 h 4241931"/>
                <a:gd name="connsiteX630" fmla="*/ 3503908 w 4651277"/>
                <a:gd name="connsiteY630" fmla="*/ 3426814 h 4241931"/>
                <a:gd name="connsiteX631" fmla="*/ 3498752 w 4651277"/>
                <a:gd name="connsiteY631" fmla="*/ 3426054 h 4241931"/>
                <a:gd name="connsiteX632" fmla="*/ 3497136 w 4651277"/>
                <a:gd name="connsiteY632" fmla="*/ 3433401 h 4241931"/>
                <a:gd name="connsiteX633" fmla="*/ 3500251 w 4651277"/>
                <a:gd name="connsiteY633" fmla="*/ 3446219 h 4241931"/>
                <a:gd name="connsiteX634" fmla="*/ 3508398 w 4651277"/>
                <a:gd name="connsiteY634" fmla="*/ 3461460 h 4241931"/>
                <a:gd name="connsiteX635" fmla="*/ 3490797 w 4651277"/>
                <a:gd name="connsiteY635" fmla="*/ 3475276 h 4241931"/>
                <a:gd name="connsiteX636" fmla="*/ 3472671 w 4651277"/>
                <a:gd name="connsiteY636" fmla="*/ 3469777 h 4241931"/>
                <a:gd name="connsiteX637" fmla="*/ 3460862 w 4651277"/>
                <a:gd name="connsiteY637" fmla="*/ 3468188 h 4241931"/>
                <a:gd name="connsiteX638" fmla="*/ 3453331 w 4651277"/>
                <a:gd name="connsiteY638" fmla="*/ 3476626 h 4241931"/>
                <a:gd name="connsiteX639" fmla="*/ 3454386 w 4651277"/>
                <a:gd name="connsiteY639" fmla="*/ 3477165 h 4241931"/>
                <a:gd name="connsiteX640" fmla="*/ 3446789 w 4651277"/>
                <a:gd name="connsiteY640" fmla="*/ 3491117 h 4241931"/>
                <a:gd name="connsiteX641" fmla="*/ 3400060 w 4651277"/>
                <a:gd name="connsiteY641" fmla="*/ 3577309 h 4241931"/>
                <a:gd name="connsiteX642" fmla="*/ 3406973 w 4651277"/>
                <a:gd name="connsiteY642" fmla="*/ 3593703 h 4241931"/>
                <a:gd name="connsiteX643" fmla="*/ 3418956 w 4651277"/>
                <a:gd name="connsiteY643" fmla="*/ 3615430 h 4241931"/>
                <a:gd name="connsiteX644" fmla="*/ 3395203 w 4651277"/>
                <a:gd name="connsiteY644" fmla="*/ 3618067 h 4241931"/>
                <a:gd name="connsiteX645" fmla="*/ 3381062 w 4651277"/>
                <a:gd name="connsiteY645" fmla="*/ 3648256 h 4241931"/>
                <a:gd name="connsiteX646" fmla="*/ 3389340 w 4651277"/>
                <a:gd name="connsiteY646" fmla="*/ 3676099 h 4241931"/>
                <a:gd name="connsiteX647" fmla="*/ 3387297 w 4651277"/>
                <a:gd name="connsiteY647" fmla="*/ 3734980 h 4241931"/>
                <a:gd name="connsiteX648" fmla="*/ 3365114 w 4651277"/>
                <a:gd name="connsiteY648" fmla="*/ 3755173 h 4241931"/>
                <a:gd name="connsiteX649" fmla="*/ 3349515 w 4651277"/>
                <a:gd name="connsiteY649" fmla="*/ 3774773 h 4241931"/>
                <a:gd name="connsiteX650" fmla="*/ 3331755 w 4651277"/>
                <a:gd name="connsiteY650" fmla="*/ 3770238 h 4241931"/>
                <a:gd name="connsiteX651" fmla="*/ 3295139 w 4651277"/>
                <a:gd name="connsiteY651" fmla="*/ 3743233 h 4241931"/>
                <a:gd name="connsiteX652" fmla="*/ 3262091 w 4651277"/>
                <a:gd name="connsiteY652" fmla="*/ 3731390 h 4241931"/>
                <a:gd name="connsiteX653" fmla="*/ 3205351 w 4651277"/>
                <a:gd name="connsiteY653" fmla="*/ 3745657 h 4241931"/>
                <a:gd name="connsiteX654" fmla="*/ 3194120 w 4651277"/>
                <a:gd name="connsiteY654" fmla="*/ 3757041 h 4241931"/>
                <a:gd name="connsiteX655" fmla="*/ 3176971 w 4651277"/>
                <a:gd name="connsiteY655" fmla="*/ 3766914 h 4241931"/>
                <a:gd name="connsiteX656" fmla="*/ 3172726 w 4651277"/>
                <a:gd name="connsiteY656" fmla="*/ 3749940 h 4241931"/>
                <a:gd name="connsiteX657" fmla="*/ 3169365 w 4651277"/>
                <a:gd name="connsiteY657" fmla="*/ 3740884 h 4241931"/>
                <a:gd name="connsiteX658" fmla="*/ 3161839 w 4651277"/>
                <a:gd name="connsiteY658" fmla="*/ 3746151 h 4241931"/>
                <a:gd name="connsiteX659" fmla="*/ 3103961 w 4651277"/>
                <a:gd name="connsiteY659" fmla="*/ 3762903 h 4241931"/>
                <a:gd name="connsiteX660" fmla="*/ 3079445 w 4651277"/>
                <a:gd name="connsiteY660" fmla="*/ 3757920 h 4241931"/>
                <a:gd name="connsiteX661" fmla="*/ 3076595 w 4651277"/>
                <a:gd name="connsiteY661" fmla="*/ 3753244 h 4241931"/>
                <a:gd name="connsiteX662" fmla="*/ 3073963 w 4651277"/>
                <a:gd name="connsiteY662" fmla="*/ 3755235 h 4241931"/>
                <a:gd name="connsiteX663" fmla="*/ 3064222 w 4651277"/>
                <a:gd name="connsiteY663" fmla="*/ 3749147 h 4241931"/>
                <a:gd name="connsiteX664" fmla="*/ 3062184 w 4651277"/>
                <a:gd name="connsiteY664" fmla="*/ 3744246 h 4241931"/>
                <a:gd name="connsiteX665" fmla="*/ 3049858 w 4651277"/>
                <a:gd name="connsiteY665" fmla="*/ 3739106 h 4241931"/>
                <a:gd name="connsiteX666" fmla="*/ 3044792 w 4651277"/>
                <a:gd name="connsiteY666" fmla="*/ 3733879 h 4241931"/>
                <a:gd name="connsiteX667" fmla="*/ 3044128 w 4651277"/>
                <a:gd name="connsiteY667" fmla="*/ 3738922 h 4241931"/>
                <a:gd name="connsiteX668" fmla="*/ 2984298 w 4651277"/>
                <a:gd name="connsiteY668" fmla="*/ 3791655 h 4241931"/>
                <a:gd name="connsiteX669" fmla="*/ 2940903 w 4651277"/>
                <a:gd name="connsiteY669" fmla="*/ 3792129 h 4241931"/>
                <a:gd name="connsiteX670" fmla="*/ 2874058 w 4651277"/>
                <a:gd name="connsiteY670" fmla="*/ 3781642 h 4241931"/>
                <a:gd name="connsiteX671" fmla="*/ 2865991 w 4651277"/>
                <a:gd name="connsiteY671" fmla="*/ 3778096 h 4241931"/>
                <a:gd name="connsiteX672" fmla="*/ 2857815 w 4651277"/>
                <a:gd name="connsiteY672" fmla="*/ 3786799 h 4241931"/>
                <a:gd name="connsiteX673" fmla="*/ 2856425 w 4651277"/>
                <a:gd name="connsiteY673" fmla="*/ 3795390 h 4241931"/>
                <a:gd name="connsiteX674" fmla="*/ 2860563 w 4651277"/>
                <a:gd name="connsiteY674" fmla="*/ 3807410 h 4241931"/>
                <a:gd name="connsiteX675" fmla="*/ 2856998 w 4651277"/>
                <a:gd name="connsiteY675" fmla="*/ 3813863 h 4241931"/>
                <a:gd name="connsiteX676" fmla="*/ 2854422 w 4651277"/>
                <a:gd name="connsiteY676" fmla="*/ 3814137 h 4241931"/>
                <a:gd name="connsiteX677" fmla="*/ 2854754 w 4651277"/>
                <a:gd name="connsiteY677" fmla="*/ 3831215 h 4241931"/>
                <a:gd name="connsiteX678" fmla="*/ 2843360 w 4651277"/>
                <a:gd name="connsiteY678" fmla="*/ 3850708 h 4241931"/>
                <a:gd name="connsiteX679" fmla="*/ 2807827 w 4651277"/>
                <a:gd name="connsiteY679" fmla="*/ 3846654 h 4241931"/>
                <a:gd name="connsiteX680" fmla="*/ 2785810 w 4651277"/>
                <a:gd name="connsiteY680" fmla="*/ 3849588 h 4241931"/>
                <a:gd name="connsiteX681" fmla="*/ 2789121 w 4651277"/>
                <a:gd name="connsiteY681" fmla="*/ 3868487 h 4241931"/>
                <a:gd name="connsiteX682" fmla="*/ 2791863 w 4651277"/>
                <a:gd name="connsiteY682" fmla="*/ 3871984 h 4241931"/>
                <a:gd name="connsiteX683" fmla="*/ 2806233 w 4651277"/>
                <a:gd name="connsiteY683" fmla="*/ 3898062 h 4241931"/>
                <a:gd name="connsiteX684" fmla="*/ 2784118 w 4651277"/>
                <a:gd name="connsiteY684" fmla="*/ 3891736 h 4241931"/>
                <a:gd name="connsiteX685" fmla="*/ 2763325 w 4651277"/>
                <a:gd name="connsiteY685" fmla="*/ 3878511 h 4241931"/>
                <a:gd name="connsiteX686" fmla="*/ 2724775 w 4651277"/>
                <a:gd name="connsiteY686" fmla="*/ 3899406 h 4241931"/>
                <a:gd name="connsiteX687" fmla="*/ 2726671 w 4651277"/>
                <a:gd name="connsiteY687" fmla="*/ 3923975 h 4241931"/>
                <a:gd name="connsiteX688" fmla="*/ 2695770 w 4651277"/>
                <a:gd name="connsiteY688" fmla="*/ 3931920 h 4241931"/>
                <a:gd name="connsiteX689" fmla="*/ 2675260 w 4651277"/>
                <a:gd name="connsiteY689" fmla="*/ 3914348 h 4241931"/>
                <a:gd name="connsiteX690" fmla="*/ 2660753 w 4651277"/>
                <a:gd name="connsiteY690" fmla="*/ 3905503 h 4241931"/>
                <a:gd name="connsiteX691" fmla="*/ 2646083 w 4651277"/>
                <a:gd name="connsiteY691" fmla="*/ 3912202 h 4241931"/>
                <a:gd name="connsiteX692" fmla="*/ 2647150 w 4651277"/>
                <a:gd name="connsiteY692" fmla="*/ 3913511 h 4241931"/>
                <a:gd name="connsiteX693" fmla="*/ 2629231 w 4651277"/>
                <a:gd name="connsiteY693" fmla="*/ 3927369 h 4241931"/>
                <a:gd name="connsiteX694" fmla="*/ 2518807 w 4651277"/>
                <a:gd name="connsiteY694" fmla="*/ 4013107 h 4241931"/>
                <a:gd name="connsiteX695" fmla="*/ 2518432 w 4651277"/>
                <a:gd name="connsiteY695" fmla="*/ 4038475 h 4241931"/>
                <a:gd name="connsiteX696" fmla="*/ 2521619 w 4651277"/>
                <a:gd name="connsiteY696" fmla="*/ 4073711 h 4241931"/>
                <a:gd name="connsiteX697" fmla="*/ 2489096 w 4651277"/>
                <a:gd name="connsiteY697" fmla="*/ 4063534 h 4241931"/>
                <a:gd name="connsiteX698" fmla="*/ 2453324 w 4651277"/>
                <a:gd name="connsiteY698" fmla="*/ 4094842 h 4241931"/>
                <a:gd name="connsiteX699" fmla="*/ 2448168 w 4651277"/>
                <a:gd name="connsiteY699" fmla="*/ 4135938 h 4241931"/>
                <a:gd name="connsiteX700" fmla="*/ 2411741 w 4651277"/>
                <a:gd name="connsiteY700" fmla="*/ 4211641 h 4241931"/>
                <a:gd name="connsiteX701" fmla="*/ 2371202 w 4651277"/>
                <a:gd name="connsiteY701" fmla="*/ 4225283 h 4241931"/>
                <a:gd name="connsiteX702" fmla="*/ 2339599 w 4651277"/>
                <a:gd name="connsiteY702" fmla="*/ 4241931 h 4241931"/>
                <a:gd name="connsiteX703" fmla="*/ 2319011 w 4651277"/>
                <a:gd name="connsiteY703" fmla="*/ 4225827 h 4241931"/>
                <a:gd name="connsiteX704" fmla="*/ 2286691 w 4651277"/>
                <a:gd name="connsiteY704" fmla="*/ 4169575 h 4241931"/>
                <a:gd name="connsiteX705" fmla="*/ 2250336 w 4651277"/>
                <a:gd name="connsiteY705" fmla="*/ 4135165 h 4241931"/>
                <a:gd name="connsiteX706" fmla="*/ 2168075 w 4651277"/>
                <a:gd name="connsiteY706" fmla="*/ 4121259 h 4241931"/>
                <a:gd name="connsiteX707" fmla="*/ 2146887 w 4651277"/>
                <a:gd name="connsiteY707" fmla="*/ 4129683 h 4241931"/>
                <a:gd name="connsiteX708" fmla="*/ 2118834 w 4651277"/>
                <a:gd name="connsiteY708" fmla="*/ 4132741 h 4241931"/>
                <a:gd name="connsiteX709" fmla="*/ 2123027 w 4651277"/>
                <a:gd name="connsiteY709" fmla="*/ 4108146 h 4241931"/>
                <a:gd name="connsiteX710" fmla="*/ 2123831 w 4651277"/>
                <a:gd name="connsiteY710" fmla="*/ 4094395 h 4241931"/>
                <a:gd name="connsiteX711" fmla="*/ 2110984 w 4651277"/>
                <a:gd name="connsiteY711" fmla="*/ 4096957 h 4241931"/>
                <a:gd name="connsiteX712" fmla="*/ 2025816 w 4651277"/>
                <a:gd name="connsiteY712" fmla="*/ 4085641 h 4241931"/>
                <a:gd name="connsiteX713" fmla="*/ 1994734 w 4651277"/>
                <a:gd name="connsiteY713" fmla="*/ 4050712 h 4241931"/>
                <a:gd name="connsiteX714" fmla="*/ 1924097 w 4651277"/>
                <a:gd name="connsiteY714" fmla="*/ 3922677 h 4241931"/>
                <a:gd name="connsiteX715" fmla="*/ 1905006 w 4651277"/>
                <a:gd name="connsiteY715" fmla="*/ 3918804 h 4241931"/>
                <a:gd name="connsiteX716" fmla="*/ 1887982 w 4651277"/>
                <a:gd name="connsiteY716" fmla="*/ 3912568 h 4241931"/>
                <a:gd name="connsiteX717" fmla="*/ 1885017 w 4651277"/>
                <a:gd name="connsiteY717" fmla="*/ 3901578 h 4241931"/>
                <a:gd name="connsiteX718" fmla="*/ 1862111 w 4651277"/>
                <a:gd name="connsiteY718" fmla="*/ 3897986 h 4241931"/>
                <a:gd name="connsiteX719" fmla="*/ 1858625 w 4651277"/>
                <a:gd name="connsiteY719" fmla="*/ 3892341 h 4241931"/>
                <a:gd name="connsiteX720" fmla="*/ 1837794 w 4651277"/>
                <a:gd name="connsiteY720" fmla="*/ 3907157 h 4241931"/>
                <a:gd name="connsiteX721" fmla="*/ 1836714 w 4651277"/>
                <a:gd name="connsiteY721" fmla="*/ 3883084 h 4241931"/>
                <a:gd name="connsiteX722" fmla="*/ 1816165 w 4651277"/>
                <a:gd name="connsiteY722" fmla="*/ 3880505 h 4241931"/>
                <a:gd name="connsiteX723" fmla="*/ 1816633 w 4651277"/>
                <a:gd name="connsiteY723" fmla="*/ 3878350 h 4241931"/>
                <a:gd name="connsiteX724" fmla="*/ 1800539 w 4651277"/>
                <a:gd name="connsiteY724" fmla="*/ 3891482 h 4241931"/>
                <a:gd name="connsiteX725" fmla="*/ 1764303 w 4651277"/>
                <a:gd name="connsiteY725" fmla="*/ 3915801 h 4241931"/>
                <a:gd name="connsiteX726" fmla="*/ 1740423 w 4651277"/>
                <a:gd name="connsiteY726" fmla="*/ 3889176 h 4241931"/>
                <a:gd name="connsiteX727" fmla="*/ 1722011 w 4651277"/>
                <a:gd name="connsiteY727" fmla="*/ 3876752 h 4241931"/>
                <a:gd name="connsiteX728" fmla="*/ 1711940 w 4651277"/>
                <a:gd name="connsiteY728" fmla="*/ 3893083 h 4241931"/>
                <a:gd name="connsiteX729" fmla="*/ 1711668 w 4651277"/>
                <a:gd name="connsiteY729" fmla="*/ 3897518 h 4241931"/>
                <a:gd name="connsiteX730" fmla="*/ 1705099 w 4651277"/>
                <a:gd name="connsiteY730" fmla="*/ 3926559 h 4241931"/>
                <a:gd name="connsiteX731" fmla="*/ 1692762 w 4651277"/>
                <a:gd name="connsiteY731" fmla="*/ 3907147 h 4241931"/>
                <a:gd name="connsiteX732" fmla="*/ 1685994 w 4651277"/>
                <a:gd name="connsiteY732" fmla="*/ 3883452 h 4241931"/>
                <a:gd name="connsiteX733" fmla="*/ 1643295 w 4651277"/>
                <a:gd name="connsiteY733" fmla="*/ 3873479 h 4241931"/>
                <a:gd name="connsiteX734" fmla="*/ 1628399 w 4651277"/>
                <a:gd name="connsiteY734" fmla="*/ 3893111 h 4241931"/>
                <a:gd name="connsiteX735" fmla="*/ 1600019 w 4651277"/>
                <a:gd name="connsiteY735" fmla="*/ 3878537 h 4241931"/>
                <a:gd name="connsiteX736" fmla="*/ 1596347 w 4651277"/>
                <a:gd name="connsiteY736" fmla="*/ 3851778 h 4241931"/>
                <a:gd name="connsiteX737" fmla="*/ 1574043 w 4651277"/>
                <a:gd name="connsiteY737" fmla="*/ 3830214 h 4241931"/>
                <a:gd name="connsiteX738" fmla="*/ 1541567 w 4651277"/>
                <a:gd name="connsiteY738" fmla="*/ 3798615 h 4241931"/>
                <a:gd name="connsiteX739" fmla="*/ 1492724 w 4651277"/>
                <a:gd name="connsiteY739" fmla="*/ 3763103 h 4241931"/>
                <a:gd name="connsiteX740" fmla="*/ 1470589 w 4651277"/>
                <a:gd name="connsiteY740" fmla="*/ 3755587 h 4241931"/>
                <a:gd name="connsiteX741" fmla="*/ 1479644 w 4651277"/>
                <a:gd name="connsiteY741" fmla="*/ 3744670 h 4241931"/>
                <a:gd name="connsiteX742" fmla="*/ 1466562 w 4651277"/>
                <a:gd name="connsiteY742" fmla="*/ 3726239 h 4241931"/>
                <a:gd name="connsiteX743" fmla="*/ 1430989 w 4651277"/>
                <a:gd name="connsiteY743" fmla="*/ 3697700 h 4241931"/>
                <a:gd name="connsiteX744" fmla="*/ 1419313 w 4651277"/>
                <a:gd name="connsiteY744" fmla="*/ 3670284 h 4241931"/>
                <a:gd name="connsiteX745" fmla="*/ 1417125 w 4651277"/>
                <a:gd name="connsiteY745" fmla="*/ 3655509 h 4241931"/>
                <a:gd name="connsiteX746" fmla="*/ 1407563 w 4651277"/>
                <a:gd name="connsiteY746" fmla="*/ 3669999 h 4241931"/>
                <a:gd name="connsiteX747" fmla="*/ 1383547 w 4651277"/>
                <a:gd name="connsiteY747" fmla="*/ 3699284 h 4241931"/>
                <a:gd name="connsiteX748" fmla="*/ 1335775 w 4651277"/>
                <a:gd name="connsiteY748" fmla="*/ 3738369 h 4241931"/>
                <a:gd name="connsiteX749" fmla="*/ 1312449 w 4651277"/>
                <a:gd name="connsiteY749" fmla="*/ 3759039 h 4241931"/>
                <a:gd name="connsiteX750" fmla="*/ 1295945 w 4651277"/>
                <a:gd name="connsiteY750" fmla="*/ 3759452 h 4241931"/>
                <a:gd name="connsiteX751" fmla="*/ 1292551 w 4651277"/>
                <a:gd name="connsiteY751" fmla="*/ 3785619 h 4241931"/>
                <a:gd name="connsiteX752" fmla="*/ 1236423 w 4651277"/>
                <a:gd name="connsiteY752" fmla="*/ 3826202 h 4241931"/>
                <a:gd name="connsiteX753" fmla="*/ 1221212 w 4651277"/>
                <a:gd name="connsiteY753" fmla="*/ 3837554 h 4241931"/>
                <a:gd name="connsiteX754" fmla="*/ 1171545 w 4651277"/>
                <a:gd name="connsiteY754" fmla="*/ 3867819 h 4241931"/>
                <a:gd name="connsiteX755" fmla="*/ 1116177 w 4651277"/>
                <a:gd name="connsiteY755" fmla="*/ 3898927 h 4241931"/>
                <a:gd name="connsiteX756" fmla="*/ 1085512 w 4651277"/>
                <a:gd name="connsiteY756" fmla="*/ 3913810 h 4241931"/>
                <a:gd name="connsiteX757" fmla="*/ 1084513 w 4651277"/>
                <a:gd name="connsiteY757" fmla="*/ 3915463 h 4241931"/>
                <a:gd name="connsiteX758" fmla="*/ 1084512 w 4651277"/>
                <a:gd name="connsiteY758" fmla="*/ 3915463 h 4241931"/>
                <a:gd name="connsiteX759" fmla="*/ 1084263 w 4651277"/>
                <a:gd name="connsiteY759" fmla="*/ 3915876 h 4241931"/>
                <a:gd name="connsiteX760" fmla="*/ 1084513 w 4651277"/>
                <a:gd name="connsiteY760" fmla="*/ 3915463 h 4241931"/>
                <a:gd name="connsiteX761" fmla="*/ 1085839 w 4651277"/>
                <a:gd name="connsiteY761" fmla="*/ 3915136 h 4241931"/>
                <a:gd name="connsiteX762" fmla="*/ 1094228 w 4651277"/>
                <a:gd name="connsiteY762" fmla="*/ 3924043 h 4241931"/>
                <a:gd name="connsiteX763" fmla="*/ 1088904 w 4651277"/>
                <a:gd name="connsiteY763" fmla="*/ 3930985 h 4241931"/>
                <a:gd name="connsiteX764" fmla="*/ 1018977 w 4651277"/>
                <a:gd name="connsiteY764" fmla="*/ 3997770 h 4241931"/>
                <a:gd name="connsiteX765" fmla="*/ 1006350 w 4651277"/>
                <a:gd name="connsiteY765" fmla="*/ 4009328 h 4241931"/>
                <a:gd name="connsiteX766" fmla="*/ 1002301 w 4651277"/>
                <a:gd name="connsiteY766" fmla="*/ 4011171 h 4241931"/>
                <a:gd name="connsiteX767" fmla="*/ 990173 w 4651277"/>
                <a:gd name="connsiteY767" fmla="*/ 4011068 h 4241931"/>
                <a:gd name="connsiteX768" fmla="*/ 985936 w 4651277"/>
                <a:gd name="connsiteY768" fmla="*/ 4009861 h 4241931"/>
                <a:gd name="connsiteX769" fmla="*/ 977409 w 4651277"/>
                <a:gd name="connsiteY769" fmla="*/ 4002677 h 4241931"/>
                <a:gd name="connsiteX770" fmla="*/ 972121 w 4651277"/>
                <a:gd name="connsiteY770" fmla="*/ 3998352 h 4241931"/>
                <a:gd name="connsiteX771" fmla="*/ 953239 w 4651277"/>
                <a:gd name="connsiteY771" fmla="*/ 4017645 h 4241931"/>
                <a:gd name="connsiteX772" fmla="*/ 934255 w 4651277"/>
                <a:gd name="connsiteY772" fmla="*/ 4027395 h 4241931"/>
                <a:gd name="connsiteX773" fmla="*/ 928071 w 4651277"/>
                <a:gd name="connsiteY773" fmla="*/ 4012596 h 4241931"/>
                <a:gd name="connsiteX774" fmla="*/ 996223 w 4651277"/>
                <a:gd name="connsiteY774" fmla="*/ 3962574 h 4241931"/>
                <a:gd name="connsiteX775" fmla="*/ 1026009 w 4651277"/>
                <a:gd name="connsiteY775" fmla="*/ 3931585 h 4241931"/>
                <a:gd name="connsiteX776" fmla="*/ 1031264 w 4651277"/>
                <a:gd name="connsiteY776" fmla="*/ 3925503 h 4241931"/>
                <a:gd name="connsiteX777" fmla="*/ 1077468 w 4651277"/>
                <a:gd name="connsiteY777" fmla="*/ 3900596 h 4241931"/>
                <a:gd name="connsiteX778" fmla="*/ 1094162 w 4651277"/>
                <a:gd name="connsiteY778" fmla="*/ 3881561 h 4241931"/>
                <a:gd name="connsiteX779" fmla="*/ 1102948 w 4651277"/>
                <a:gd name="connsiteY779" fmla="*/ 3869261 h 4241931"/>
                <a:gd name="connsiteX780" fmla="*/ 1153234 w 4651277"/>
                <a:gd name="connsiteY780" fmla="*/ 3831245 h 4241931"/>
                <a:gd name="connsiteX781" fmla="*/ 1182230 w 4651277"/>
                <a:gd name="connsiteY781" fmla="*/ 3799326 h 4241931"/>
                <a:gd name="connsiteX782" fmla="*/ 1213308 w 4651277"/>
                <a:gd name="connsiteY782" fmla="*/ 3779276 h 4241931"/>
                <a:gd name="connsiteX783" fmla="*/ 1227005 w 4651277"/>
                <a:gd name="connsiteY783" fmla="*/ 3743531 h 4241931"/>
                <a:gd name="connsiteX784" fmla="*/ 1221458 w 4651277"/>
                <a:gd name="connsiteY784" fmla="*/ 3737019 h 4241931"/>
                <a:gd name="connsiteX785" fmla="*/ 1231625 w 4651277"/>
                <a:gd name="connsiteY785" fmla="*/ 3685821 h 4241931"/>
                <a:gd name="connsiteX786" fmla="*/ 1240257 w 4651277"/>
                <a:gd name="connsiteY786" fmla="*/ 3659206 h 4241931"/>
                <a:gd name="connsiteX787" fmla="*/ 1240179 w 4651277"/>
                <a:gd name="connsiteY787" fmla="*/ 3659067 h 4241931"/>
                <a:gd name="connsiteX788" fmla="*/ 1230192 w 4651277"/>
                <a:gd name="connsiteY788" fmla="*/ 3642988 h 4241931"/>
                <a:gd name="connsiteX789" fmla="*/ 1231048 w 4651277"/>
                <a:gd name="connsiteY789" fmla="*/ 3642849 h 4241931"/>
                <a:gd name="connsiteX790" fmla="*/ 1229111 w 4651277"/>
                <a:gd name="connsiteY790" fmla="*/ 3639405 h 4241931"/>
                <a:gd name="connsiteX791" fmla="*/ 1225082 w 4651277"/>
                <a:gd name="connsiteY791" fmla="*/ 3615948 h 4241931"/>
                <a:gd name="connsiteX792" fmla="*/ 1223380 w 4651277"/>
                <a:gd name="connsiteY792" fmla="*/ 3610558 h 4241931"/>
                <a:gd name="connsiteX793" fmla="*/ 1222745 w 4651277"/>
                <a:gd name="connsiteY793" fmla="*/ 3611001 h 4241931"/>
                <a:gd name="connsiteX794" fmla="*/ 1190494 w 4651277"/>
                <a:gd name="connsiteY794" fmla="*/ 3651565 h 4241931"/>
                <a:gd name="connsiteX795" fmla="*/ 1166783 w 4651277"/>
                <a:gd name="connsiteY795" fmla="*/ 3661736 h 4241931"/>
                <a:gd name="connsiteX796" fmla="*/ 1154637 w 4651277"/>
                <a:gd name="connsiteY796" fmla="*/ 3670210 h 4241931"/>
                <a:gd name="connsiteX797" fmla="*/ 1116633 w 4651277"/>
                <a:gd name="connsiteY797" fmla="*/ 3690352 h 4241931"/>
                <a:gd name="connsiteX798" fmla="*/ 1090960 w 4651277"/>
                <a:gd name="connsiteY798" fmla="*/ 3676395 h 4241931"/>
                <a:gd name="connsiteX799" fmla="*/ 1152057 w 4651277"/>
                <a:gd name="connsiteY799" fmla="*/ 3582771 h 4241931"/>
                <a:gd name="connsiteX800" fmla="*/ 1146988 w 4651277"/>
                <a:gd name="connsiteY800" fmla="*/ 3583121 h 4241931"/>
                <a:gd name="connsiteX801" fmla="*/ 1174341 w 4651277"/>
                <a:gd name="connsiteY801" fmla="*/ 3554475 h 4241931"/>
                <a:gd name="connsiteX802" fmla="*/ 1195008 w 4651277"/>
                <a:gd name="connsiteY802" fmla="*/ 3526369 h 4241931"/>
                <a:gd name="connsiteX803" fmla="*/ 1182314 w 4651277"/>
                <a:gd name="connsiteY803" fmla="*/ 3516738 h 4241931"/>
                <a:gd name="connsiteX804" fmla="*/ 1164089 w 4651277"/>
                <a:gd name="connsiteY804" fmla="*/ 3495341 h 4241931"/>
                <a:gd name="connsiteX805" fmla="*/ 1138525 w 4651277"/>
                <a:gd name="connsiteY805" fmla="*/ 3489826 h 4241931"/>
                <a:gd name="connsiteX806" fmla="*/ 1113579 w 4651277"/>
                <a:gd name="connsiteY806" fmla="*/ 3498232 h 4241931"/>
                <a:gd name="connsiteX807" fmla="*/ 1101193 w 4651277"/>
                <a:gd name="connsiteY807" fmla="*/ 3517611 h 4241931"/>
                <a:gd name="connsiteX808" fmla="*/ 1083741 w 4651277"/>
                <a:gd name="connsiteY808" fmla="*/ 3524449 h 4241931"/>
                <a:gd name="connsiteX809" fmla="*/ 1066327 w 4651277"/>
                <a:gd name="connsiteY809" fmla="*/ 3498350 h 4241931"/>
                <a:gd name="connsiteX810" fmla="*/ 1060384 w 4651277"/>
                <a:gd name="connsiteY810" fmla="*/ 3491373 h 4241931"/>
                <a:gd name="connsiteX811" fmla="*/ 1051908 w 4651277"/>
                <a:gd name="connsiteY811" fmla="*/ 3488960 h 4241931"/>
                <a:gd name="connsiteX812" fmla="*/ 1034735 w 4651277"/>
                <a:gd name="connsiteY812" fmla="*/ 3470682 h 4241931"/>
                <a:gd name="connsiteX813" fmla="*/ 1017197 w 4651277"/>
                <a:gd name="connsiteY813" fmla="*/ 3484015 h 4241931"/>
                <a:gd name="connsiteX814" fmla="*/ 1010237 w 4651277"/>
                <a:gd name="connsiteY814" fmla="*/ 3484323 h 4241931"/>
                <a:gd name="connsiteX815" fmla="*/ 958799 w 4651277"/>
                <a:gd name="connsiteY815" fmla="*/ 3466337 h 4241931"/>
                <a:gd name="connsiteX816" fmla="*/ 951788 w 4651277"/>
                <a:gd name="connsiteY816" fmla="*/ 3461874 h 4241931"/>
                <a:gd name="connsiteX817" fmla="*/ 926759 w 4651277"/>
                <a:gd name="connsiteY817" fmla="*/ 3433431 h 4241931"/>
                <a:gd name="connsiteX818" fmla="*/ 903850 w 4651277"/>
                <a:gd name="connsiteY818" fmla="*/ 3383920 h 4241931"/>
                <a:gd name="connsiteX819" fmla="*/ 895238 w 4651277"/>
                <a:gd name="connsiteY819" fmla="*/ 3361559 h 4241931"/>
                <a:gd name="connsiteX820" fmla="*/ 893102 w 4651277"/>
                <a:gd name="connsiteY820" fmla="*/ 3344918 h 4241931"/>
                <a:gd name="connsiteX821" fmla="*/ 913932 w 4651277"/>
                <a:gd name="connsiteY821" fmla="*/ 3295875 h 4241931"/>
                <a:gd name="connsiteX822" fmla="*/ 916552 w 4651277"/>
                <a:gd name="connsiteY822" fmla="*/ 3284815 h 4241931"/>
                <a:gd name="connsiteX823" fmla="*/ 902668 w 4651277"/>
                <a:gd name="connsiteY823" fmla="*/ 3252497 h 4241931"/>
                <a:gd name="connsiteX824" fmla="*/ 899396 w 4651277"/>
                <a:gd name="connsiteY824" fmla="*/ 3239232 h 4241931"/>
                <a:gd name="connsiteX825" fmla="*/ 894195 w 4651277"/>
                <a:gd name="connsiteY825" fmla="*/ 3206742 h 4241931"/>
                <a:gd name="connsiteX826" fmla="*/ 880363 w 4651277"/>
                <a:gd name="connsiteY826" fmla="*/ 3200867 h 4241931"/>
                <a:gd name="connsiteX827" fmla="*/ 868662 w 4651277"/>
                <a:gd name="connsiteY827" fmla="*/ 3212216 h 4241931"/>
                <a:gd name="connsiteX828" fmla="*/ 861785 w 4651277"/>
                <a:gd name="connsiteY828" fmla="*/ 3179867 h 4241931"/>
                <a:gd name="connsiteX829" fmla="*/ 841031 w 4651277"/>
                <a:gd name="connsiteY829" fmla="*/ 3128406 h 4241931"/>
                <a:gd name="connsiteX830" fmla="*/ 835094 w 4651277"/>
                <a:gd name="connsiteY830" fmla="*/ 3130395 h 4241931"/>
                <a:gd name="connsiteX831" fmla="*/ 836894 w 4651277"/>
                <a:gd name="connsiteY831" fmla="*/ 3131712 h 4241931"/>
                <a:gd name="connsiteX832" fmla="*/ 828164 w 4651277"/>
                <a:gd name="connsiteY832" fmla="*/ 3141426 h 4241931"/>
                <a:gd name="connsiteX833" fmla="*/ 810249 w 4651277"/>
                <a:gd name="connsiteY833" fmla="*/ 3168564 h 4241931"/>
                <a:gd name="connsiteX834" fmla="*/ 805666 w 4651277"/>
                <a:gd name="connsiteY834" fmla="*/ 3182762 h 4241931"/>
                <a:gd name="connsiteX835" fmla="*/ 762994 w 4651277"/>
                <a:gd name="connsiteY835" fmla="*/ 3247137 h 4241931"/>
                <a:gd name="connsiteX836" fmla="*/ 769696 w 4651277"/>
                <a:gd name="connsiteY836" fmla="*/ 3269578 h 4241931"/>
                <a:gd name="connsiteX837" fmla="*/ 788985 w 4651277"/>
                <a:gd name="connsiteY837" fmla="*/ 3312615 h 4241931"/>
                <a:gd name="connsiteX838" fmla="*/ 783024 w 4651277"/>
                <a:gd name="connsiteY838" fmla="*/ 3324613 h 4241931"/>
                <a:gd name="connsiteX839" fmla="*/ 758660 w 4651277"/>
                <a:gd name="connsiteY839" fmla="*/ 3335580 h 4241931"/>
                <a:gd name="connsiteX840" fmla="*/ 671389 w 4651277"/>
                <a:gd name="connsiteY840" fmla="*/ 3280299 h 4241931"/>
                <a:gd name="connsiteX841" fmla="*/ 650969 w 4651277"/>
                <a:gd name="connsiteY841" fmla="*/ 3269201 h 4241931"/>
                <a:gd name="connsiteX842" fmla="*/ 641617 w 4651277"/>
                <a:gd name="connsiteY842" fmla="*/ 3268933 h 4241931"/>
                <a:gd name="connsiteX843" fmla="*/ 644406 w 4651277"/>
                <a:gd name="connsiteY843" fmla="*/ 3282190 h 4241931"/>
                <a:gd name="connsiteX844" fmla="*/ 650760 w 4651277"/>
                <a:gd name="connsiteY844" fmla="*/ 3284028 h 4241931"/>
                <a:gd name="connsiteX845" fmla="*/ 664657 w 4651277"/>
                <a:gd name="connsiteY845" fmla="*/ 3289107 h 4241931"/>
                <a:gd name="connsiteX846" fmla="*/ 653088 w 4651277"/>
                <a:gd name="connsiteY846" fmla="*/ 3305841 h 4241931"/>
                <a:gd name="connsiteX847" fmla="*/ 681811 w 4651277"/>
                <a:gd name="connsiteY847" fmla="*/ 3311127 h 4241931"/>
                <a:gd name="connsiteX848" fmla="*/ 681325 w 4651277"/>
                <a:gd name="connsiteY848" fmla="*/ 3323067 h 4241931"/>
                <a:gd name="connsiteX849" fmla="*/ 642947 w 4651277"/>
                <a:gd name="connsiteY849" fmla="*/ 3318009 h 4241931"/>
                <a:gd name="connsiteX850" fmla="*/ 616859 w 4651277"/>
                <a:gd name="connsiteY850" fmla="*/ 3306172 h 4241931"/>
                <a:gd name="connsiteX851" fmla="*/ 615221 w 4651277"/>
                <a:gd name="connsiteY851" fmla="*/ 3285459 h 4241931"/>
                <a:gd name="connsiteX852" fmla="*/ 603851 w 4651277"/>
                <a:gd name="connsiteY852" fmla="*/ 3275124 h 4241931"/>
                <a:gd name="connsiteX853" fmla="*/ 584006 w 4651277"/>
                <a:gd name="connsiteY853" fmla="*/ 3294285 h 4241931"/>
                <a:gd name="connsiteX854" fmla="*/ 576030 w 4651277"/>
                <a:gd name="connsiteY854" fmla="*/ 3296216 h 4241931"/>
                <a:gd name="connsiteX855" fmla="*/ 595446 w 4651277"/>
                <a:gd name="connsiteY855" fmla="*/ 3254362 h 4241931"/>
                <a:gd name="connsiteX856" fmla="*/ 582146 w 4651277"/>
                <a:gd name="connsiteY856" fmla="*/ 3236050 h 4241931"/>
                <a:gd name="connsiteX857" fmla="*/ 559040 w 4651277"/>
                <a:gd name="connsiteY857" fmla="*/ 3238269 h 4241931"/>
                <a:gd name="connsiteX858" fmla="*/ 547418 w 4651277"/>
                <a:gd name="connsiteY858" fmla="*/ 3221663 h 4241931"/>
                <a:gd name="connsiteX859" fmla="*/ 555276 w 4651277"/>
                <a:gd name="connsiteY859" fmla="*/ 3208783 h 4241931"/>
                <a:gd name="connsiteX860" fmla="*/ 552916 w 4651277"/>
                <a:gd name="connsiteY860" fmla="*/ 3178113 h 4241931"/>
                <a:gd name="connsiteX861" fmla="*/ 554759 w 4651277"/>
                <a:gd name="connsiteY861" fmla="*/ 3143891 h 4241931"/>
                <a:gd name="connsiteX862" fmla="*/ 546452 w 4651277"/>
                <a:gd name="connsiteY862" fmla="*/ 3109595 h 4241931"/>
                <a:gd name="connsiteX863" fmla="*/ 531314 w 4651277"/>
                <a:gd name="connsiteY863" fmla="*/ 3097640 h 4241931"/>
                <a:gd name="connsiteX864" fmla="*/ 544016 w 4651277"/>
                <a:gd name="connsiteY864" fmla="*/ 3089076 h 4241931"/>
                <a:gd name="connsiteX865" fmla="*/ 547970 w 4651277"/>
                <a:gd name="connsiteY865" fmla="*/ 3079252 h 4241931"/>
                <a:gd name="connsiteX866" fmla="*/ 536113 w 4651277"/>
                <a:gd name="connsiteY866" fmla="*/ 3040749 h 4241931"/>
                <a:gd name="connsiteX867" fmla="*/ 536514 w 4651277"/>
                <a:gd name="connsiteY867" fmla="*/ 3026719 h 4241931"/>
                <a:gd name="connsiteX868" fmla="*/ 518069 w 4651277"/>
                <a:gd name="connsiteY868" fmla="*/ 3044697 h 4241931"/>
                <a:gd name="connsiteX869" fmla="*/ 505030 w 4651277"/>
                <a:gd name="connsiteY869" fmla="*/ 3044899 h 4241931"/>
                <a:gd name="connsiteX870" fmla="*/ 469088 w 4651277"/>
                <a:gd name="connsiteY870" fmla="*/ 3060358 h 4241931"/>
                <a:gd name="connsiteX871" fmla="*/ 446865 w 4651277"/>
                <a:gd name="connsiteY871" fmla="*/ 3064475 h 4241931"/>
                <a:gd name="connsiteX872" fmla="*/ 428168 w 4651277"/>
                <a:gd name="connsiteY872" fmla="*/ 3076179 h 4241931"/>
                <a:gd name="connsiteX873" fmla="*/ 421376 w 4651277"/>
                <a:gd name="connsiteY873" fmla="*/ 3079513 h 4241931"/>
                <a:gd name="connsiteX874" fmla="*/ 387850 w 4651277"/>
                <a:gd name="connsiteY874" fmla="*/ 3050903 h 4241931"/>
                <a:gd name="connsiteX875" fmla="*/ 356247 w 4651277"/>
                <a:gd name="connsiteY875" fmla="*/ 3058134 h 4241931"/>
                <a:gd name="connsiteX876" fmla="*/ 329279 w 4651277"/>
                <a:gd name="connsiteY876" fmla="*/ 3044401 h 4241931"/>
                <a:gd name="connsiteX877" fmla="*/ 308607 w 4651277"/>
                <a:gd name="connsiteY877" fmla="*/ 3027031 h 4241931"/>
                <a:gd name="connsiteX878" fmla="*/ 279538 w 4651277"/>
                <a:gd name="connsiteY878" fmla="*/ 3001141 h 4241931"/>
                <a:gd name="connsiteX879" fmla="*/ 267950 w 4651277"/>
                <a:gd name="connsiteY879" fmla="*/ 2993392 h 4241931"/>
                <a:gd name="connsiteX880" fmla="*/ 257547 w 4651277"/>
                <a:gd name="connsiteY880" fmla="*/ 2987046 h 4241931"/>
                <a:gd name="connsiteX881" fmla="*/ 263834 w 4651277"/>
                <a:gd name="connsiteY881" fmla="*/ 2971168 h 4241931"/>
                <a:gd name="connsiteX882" fmla="*/ 275244 w 4651277"/>
                <a:gd name="connsiteY882" fmla="*/ 2962494 h 4241931"/>
                <a:gd name="connsiteX883" fmla="*/ 283127 w 4651277"/>
                <a:gd name="connsiteY883" fmla="*/ 2946230 h 4241931"/>
                <a:gd name="connsiteX884" fmla="*/ 271842 w 4651277"/>
                <a:gd name="connsiteY884" fmla="*/ 2937986 h 4241931"/>
                <a:gd name="connsiteX885" fmla="*/ 255949 w 4651277"/>
                <a:gd name="connsiteY885" fmla="*/ 2947324 h 4241931"/>
                <a:gd name="connsiteX886" fmla="*/ 248671 w 4651277"/>
                <a:gd name="connsiteY886" fmla="*/ 2962598 h 4241931"/>
                <a:gd name="connsiteX887" fmla="*/ 220889 w 4651277"/>
                <a:gd name="connsiteY887" fmla="*/ 2964682 h 4241931"/>
                <a:gd name="connsiteX888" fmla="*/ 224312 w 4651277"/>
                <a:gd name="connsiteY888" fmla="*/ 2945699 h 4241931"/>
                <a:gd name="connsiteX889" fmla="*/ 224403 w 4651277"/>
                <a:gd name="connsiteY889" fmla="*/ 2919922 h 4241931"/>
                <a:gd name="connsiteX890" fmla="*/ 221120 w 4651277"/>
                <a:gd name="connsiteY890" fmla="*/ 2906363 h 4241931"/>
                <a:gd name="connsiteX891" fmla="*/ 227734 w 4651277"/>
                <a:gd name="connsiteY891" fmla="*/ 2886607 h 4241931"/>
                <a:gd name="connsiteX892" fmla="*/ 230419 w 4651277"/>
                <a:gd name="connsiteY892" fmla="*/ 2873291 h 4241931"/>
                <a:gd name="connsiteX893" fmla="*/ 220334 w 4651277"/>
                <a:gd name="connsiteY893" fmla="*/ 2850825 h 4241931"/>
                <a:gd name="connsiteX894" fmla="*/ 210854 w 4651277"/>
                <a:gd name="connsiteY894" fmla="*/ 2827368 h 4241931"/>
                <a:gd name="connsiteX895" fmla="*/ 241764 w 4651277"/>
                <a:gd name="connsiteY895" fmla="*/ 2778929 h 4241931"/>
                <a:gd name="connsiteX896" fmla="*/ 255002 w 4651277"/>
                <a:gd name="connsiteY896" fmla="*/ 2751657 h 4241931"/>
                <a:gd name="connsiteX897" fmla="*/ 276350 w 4651277"/>
                <a:gd name="connsiteY897" fmla="*/ 2717777 h 4241931"/>
                <a:gd name="connsiteX898" fmla="*/ 285282 w 4651277"/>
                <a:gd name="connsiteY898" fmla="*/ 2707593 h 4241931"/>
                <a:gd name="connsiteX899" fmla="*/ 276926 w 4651277"/>
                <a:gd name="connsiteY899" fmla="*/ 2680064 h 4241931"/>
                <a:gd name="connsiteX900" fmla="*/ 264542 w 4651277"/>
                <a:gd name="connsiteY900" fmla="*/ 2672508 h 4241931"/>
                <a:gd name="connsiteX901" fmla="*/ 308116 w 4651277"/>
                <a:gd name="connsiteY901" fmla="*/ 2674621 h 4241931"/>
                <a:gd name="connsiteX902" fmla="*/ 327864 w 4651277"/>
                <a:gd name="connsiteY902" fmla="*/ 2668993 h 4241931"/>
                <a:gd name="connsiteX903" fmla="*/ 339456 w 4651277"/>
                <a:gd name="connsiteY903" fmla="*/ 2648876 h 4241931"/>
                <a:gd name="connsiteX904" fmla="*/ 368061 w 4651277"/>
                <a:gd name="connsiteY904" fmla="*/ 2643216 h 4241931"/>
                <a:gd name="connsiteX905" fmla="*/ 389537 w 4651277"/>
                <a:gd name="connsiteY905" fmla="*/ 2632526 h 4241931"/>
                <a:gd name="connsiteX906" fmla="*/ 396992 w 4651277"/>
                <a:gd name="connsiteY906" fmla="*/ 2633675 h 4241931"/>
                <a:gd name="connsiteX907" fmla="*/ 398142 w 4651277"/>
                <a:gd name="connsiteY907" fmla="*/ 2626219 h 4241931"/>
                <a:gd name="connsiteX908" fmla="*/ 385394 w 4651277"/>
                <a:gd name="connsiteY908" fmla="*/ 2597603 h 4241931"/>
                <a:gd name="connsiteX909" fmla="*/ 377546 w 4651277"/>
                <a:gd name="connsiteY909" fmla="*/ 2596603 h 4241931"/>
                <a:gd name="connsiteX910" fmla="*/ 376221 w 4651277"/>
                <a:gd name="connsiteY910" fmla="*/ 2597323 h 4241931"/>
                <a:gd name="connsiteX911" fmla="*/ 363730 w 4651277"/>
                <a:gd name="connsiteY911" fmla="*/ 2594317 h 4241931"/>
                <a:gd name="connsiteX912" fmla="*/ 336858 w 4651277"/>
                <a:gd name="connsiteY912" fmla="*/ 2561827 h 4241931"/>
                <a:gd name="connsiteX913" fmla="*/ 337956 w 4651277"/>
                <a:gd name="connsiteY913" fmla="*/ 2558256 h 4241931"/>
                <a:gd name="connsiteX914" fmla="*/ 331405 w 4651277"/>
                <a:gd name="connsiteY914" fmla="*/ 2552878 h 4241931"/>
                <a:gd name="connsiteX915" fmla="*/ 308578 w 4651277"/>
                <a:gd name="connsiteY915" fmla="*/ 2557984 h 4241931"/>
                <a:gd name="connsiteX916" fmla="*/ 294264 w 4651277"/>
                <a:gd name="connsiteY916" fmla="*/ 2582561 h 4241931"/>
                <a:gd name="connsiteX917" fmla="*/ 283956 w 4651277"/>
                <a:gd name="connsiteY917" fmla="*/ 2590545 h 4241931"/>
                <a:gd name="connsiteX918" fmla="*/ 279462 w 4651277"/>
                <a:gd name="connsiteY918" fmla="*/ 2578968 h 4241931"/>
                <a:gd name="connsiteX919" fmla="*/ 280886 w 4651277"/>
                <a:gd name="connsiteY919" fmla="*/ 2534293 h 4241931"/>
                <a:gd name="connsiteX920" fmla="*/ 293312 w 4651277"/>
                <a:gd name="connsiteY920" fmla="*/ 2522841 h 4241931"/>
                <a:gd name="connsiteX921" fmla="*/ 313664 w 4651277"/>
                <a:gd name="connsiteY921" fmla="*/ 2509256 h 4241931"/>
                <a:gd name="connsiteX922" fmla="*/ 322562 w 4651277"/>
                <a:gd name="connsiteY922" fmla="*/ 2501743 h 4241931"/>
                <a:gd name="connsiteX923" fmla="*/ 322347 w 4651277"/>
                <a:gd name="connsiteY923" fmla="*/ 2500403 h 4241931"/>
                <a:gd name="connsiteX924" fmla="*/ 325012 w 4651277"/>
                <a:gd name="connsiteY924" fmla="*/ 2494504 h 4241931"/>
                <a:gd name="connsiteX925" fmla="*/ 327121 w 4651277"/>
                <a:gd name="connsiteY925" fmla="*/ 2489822 h 4241931"/>
                <a:gd name="connsiteX926" fmla="*/ 325375 w 4651277"/>
                <a:gd name="connsiteY926" fmla="*/ 2483801 h 4241931"/>
                <a:gd name="connsiteX927" fmla="*/ 319894 w 4651277"/>
                <a:gd name="connsiteY927" fmla="*/ 2485096 h 4241931"/>
                <a:gd name="connsiteX928" fmla="*/ 311599 w 4651277"/>
                <a:gd name="connsiteY928" fmla="*/ 2486736 h 4241931"/>
                <a:gd name="connsiteX929" fmla="*/ 310423 w 4651277"/>
                <a:gd name="connsiteY929" fmla="*/ 2477683 h 4241931"/>
                <a:gd name="connsiteX930" fmla="*/ 311281 w 4651277"/>
                <a:gd name="connsiteY930" fmla="*/ 2475872 h 4241931"/>
                <a:gd name="connsiteX931" fmla="*/ 304224 w 4651277"/>
                <a:gd name="connsiteY931" fmla="*/ 2463706 h 4241931"/>
                <a:gd name="connsiteX932" fmla="*/ 295275 w 4651277"/>
                <a:gd name="connsiteY932" fmla="*/ 2457135 h 4241931"/>
                <a:gd name="connsiteX933" fmla="*/ 294859 w 4651277"/>
                <a:gd name="connsiteY933" fmla="*/ 2454016 h 4241931"/>
                <a:gd name="connsiteX934" fmla="*/ 286910 w 4651277"/>
                <a:gd name="connsiteY934" fmla="*/ 2446244 h 4241931"/>
                <a:gd name="connsiteX935" fmla="*/ 278232 w 4651277"/>
                <a:gd name="connsiteY935" fmla="*/ 2442183 h 4241931"/>
                <a:gd name="connsiteX936" fmla="*/ 256502 w 4651277"/>
                <a:gd name="connsiteY936" fmla="*/ 2431877 h 4241931"/>
                <a:gd name="connsiteX937" fmla="*/ 233566 w 4651277"/>
                <a:gd name="connsiteY937" fmla="*/ 2432796 h 4241931"/>
                <a:gd name="connsiteX938" fmla="*/ 225585 w 4651277"/>
                <a:gd name="connsiteY938" fmla="*/ 2427605 h 4241931"/>
                <a:gd name="connsiteX939" fmla="*/ 218516 w 4651277"/>
                <a:gd name="connsiteY939" fmla="*/ 2409611 h 4241931"/>
                <a:gd name="connsiteX940" fmla="*/ 219702 w 4651277"/>
                <a:gd name="connsiteY940" fmla="*/ 2396654 h 4241931"/>
                <a:gd name="connsiteX941" fmla="*/ 203612 w 4651277"/>
                <a:gd name="connsiteY941" fmla="*/ 2390201 h 4241931"/>
                <a:gd name="connsiteX942" fmla="*/ 185454 w 4651277"/>
                <a:gd name="connsiteY942" fmla="*/ 2384308 h 4241931"/>
                <a:gd name="connsiteX943" fmla="*/ 180651 w 4651277"/>
                <a:gd name="connsiteY943" fmla="*/ 2360984 h 4241931"/>
                <a:gd name="connsiteX944" fmla="*/ 188954 w 4651277"/>
                <a:gd name="connsiteY944" fmla="*/ 2355173 h 4241931"/>
                <a:gd name="connsiteX945" fmla="*/ 203232 w 4651277"/>
                <a:gd name="connsiteY945" fmla="*/ 2321739 h 4241931"/>
                <a:gd name="connsiteX946" fmla="*/ 198358 w 4651277"/>
                <a:gd name="connsiteY946" fmla="*/ 2280702 h 4241931"/>
                <a:gd name="connsiteX947" fmla="*/ 181129 w 4651277"/>
                <a:gd name="connsiteY947" fmla="*/ 2268831 h 4241931"/>
                <a:gd name="connsiteX948" fmla="*/ 161542 w 4651277"/>
                <a:gd name="connsiteY948" fmla="*/ 2266396 h 4241931"/>
                <a:gd name="connsiteX949" fmla="*/ 170152 w 4651277"/>
                <a:gd name="connsiteY949" fmla="*/ 2232225 h 4241931"/>
                <a:gd name="connsiteX950" fmla="*/ 182158 w 4651277"/>
                <a:gd name="connsiteY950" fmla="*/ 2210319 h 4241931"/>
                <a:gd name="connsiteX951" fmla="*/ 185087 w 4651277"/>
                <a:gd name="connsiteY951" fmla="*/ 2204960 h 4241931"/>
                <a:gd name="connsiteX952" fmla="*/ 183548 w 4651277"/>
                <a:gd name="connsiteY952" fmla="*/ 2204931 h 4241931"/>
                <a:gd name="connsiteX953" fmla="*/ 176985 w 4651277"/>
                <a:gd name="connsiteY953" fmla="*/ 2201655 h 4241931"/>
                <a:gd name="connsiteX954" fmla="*/ 158195 w 4651277"/>
                <a:gd name="connsiteY954" fmla="*/ 2192908 h 4241931"/>
                <a:gd name="connsiteX955" fmla="*/ 153725 w 4651277"/>
                <a:gd name="connsiteY955" fmla="*/ 2186242 h 4241931"/>
                <a:gd name="connsiteX956" fmla="*/ 153180 w 4651277"/>
                <a:gd name="connsiteY956" fmla="*/ 2181643 h 4241931"/>
                <a:gd name="connsiteX957" fmla="*/ 148907 w 4651277"/>
                <a:gd name="connsiteY957" fmla="*/ 2184596 h 4241931"/>
                <a:gd name="connsiteX958" fmla="*/ 133549 w 4651277"/>
                <a:gd name="connsiteY958" fmla="*/ 2192221 h 4241931"/>
                <a:gd name="connsiteX959" fmla="*/ 130014 w 4651277"/>
                <a:gd name="connsiteY959" fmla="*/ 2191909 h 4241931"/>
                <a:gd name="connsiteX960" fmla="*/ 130318 w 4651277"/>
                <a:gd name="connsiteY960" fmla="*/ 2192823 h 4241931"/>
                <a:gd name="connsiteX961" fmla="*/ 126283 w 4651277"/>
                <a:gd name="connsiteY961" fmla="*/ 2195305 h 4241931"/>
                <a:gd name="connsiteX962" fmla="*/ 107338 w 4651277"/>
                <a:gd name="connsiteY962" fmla="*/ 2192707 h 4241931"/>
                <a:gd name="connsiteX963" fmla="*/ 90588 w 4651277"/>
                <a:gd name="connsiteY963" fmla="*/ 2196667 h 4241931"/>
                <a:gd name="connsiteX964" fmla="*/ 85329 w 4651277"/>
                <a:gd name="connsiteY964" fmla="*/ 2204345 h 4241931"/>
                <a:gd name="connsiteX965" fmla="*/ 82412 w 4651277"/>
                <a:gd name="connsiteY965" fmla="*/ 2206965 h 4241931"/>
                <a:gd name="connsiteX966" fmla="*/ 79791 w 4651277"/>
                <a:gd name="connsiteY966" fmla="*/ 2204045 h 4241931"/>
                <a:gd name="connsiteX967" fmla="*/ 72187 w 4651277"/>
                <a:gd name="connsiteY967" fmla="*/ 2199087 h 4241931"/>
                <a:gd name="connsiteX968" fmla="*/ 56610 w 4651277"/>
                <a:gd name="connsiteY968" fmla="*/ 2194405 h 4241931"/>
                <a:gd name="connsiteX969" fmla="*/ 49228 w 4651277"/>
                <a:gd name="connsiteY969" fmla="*/ 2195828 h 4241931"/>
                <a:gd name="connsiteX970" fmla="*/ 44932 w 4651277"/>
                <a:gd name="connsiteY970" fmla="*/ 2199419 h 4241931"/>
                <a:gd name="connsiteX971" fmla="*/ 40358 w 4651277"/>
                <a:gd name="connsiteY971" fmla="*/ 2195030 h 4241931"/>
                <a:gd name="connsiteX972" fmla="*/ 38739 w 4651277"/>
                <a:gd name="connsiteY972" fmla="*/ 2190908 h 4241931"/>
                <a:gd name="connsiteX973" fmla="*/ 25029 w 4651277"/>
                <a:gd name="connsiteY973" fmla="*/ 2188681 h 4241931"/>
                <a:gd name="connsiteX974" fmla="*/ 22953 w 4651277"/>
                <a:gd name="connsiteY974" fmla="*/ 2190781 h 4241931"/>
                <a:gd name="connsiteX975" fmla="*/ 17398 w 4651277"/>
                <a:gd name="connsiteY975" fmla="*/ 2191771 h 4241931"/>
                <a:gd name="connsiteX976" fmla="*/ 17464 w 4651277"/>
                <a:gd name="connsiteY976" fmla="*/ 2186609 h 4241931"/>
                <a:gd name="connsiteX977" fmla="*/ 20703 w 4651277"/>
                <a:gd name="connsiteY977" fmla="*/ 2182626 h 4241931"/>
                <a:gd name="connsiteX978" fmla="*/ 20175 w 4651277"/>
                <a:gd name="connsiteY978" fmla="*/ 2176316 h 4241931"/>
                <a:gd name="connsiteX979" fmla="*/ 10908 w 4651277"/>
                <a:gd name="connsiteY979" fmla="*/ 2158882 h 4241931"/>
                <a:gd name="connsiteX980" fmla="*/ 3909 w 4651277"/>
                <a:gd name="connsiteY980" fmla="*/ 2136084 h 4241931"/>
                <a:gd name="connsiteX981" fmla="*/ 5354 w 4651277"/>
                <a:gd name="connsiteY981" fmla="*/ 2129952 h 4241931"/>
                <a:gd name="connsiteX982" fmla="*/ 9185 w 4651277"/>
                <a:gd name="connsiteY982" fmla="*/ 2123453 h 4241931"/>
                <a:gd name="connsiteX983" fmla="*/ 8263 w 4651277"/>
                <a:gd name="connsiteY983" fmla="*/ 2119867 h 4241931"/>
                <a:gd name="connsiteX984" fmla="*/ 0 w 4651277"/>
                <a:gd name="connsiteY984" fmla="*/ 2106669 h 4241931"/>
                <a:gd name="connsiteX985" fmla="*/ 1997 w 4651277"/>
                <a:gd name="connsiteY985" fmla="*/ 2092253 h 4241931"/>
                <a:gd name="connsiteX986" fmla="*/ 18461 w 4651277"/>
                <a:gd name="connsiteY986" fmla="*/ 2073068 h 4241931"/>
                <a:gd name="connsiteX987" fmla="*/ 22909 w 4651277"/>
                <a:gd name="connsiteY987" fmla="*/ 2063545 h 4241931"/>
                <a:gd name="connsiteX988" fmla="*/ 31396 w 4651277"/>
                <a:gd name="connsiteY988" fmla="*/ 2046292 h 4241931"/>
                <a:gd name="connsiteX989" fmla="*/ 31352 w 4651277"/>
                <a:gd name="connsiteY989" fmla="*/ 2025192 h 4241931"/>
                <a:gd name="connsiteX990" fmla="*/ 63886 w 4651277"/>
                <a:gd name="connsiteY990" fmla="*/ 2013091 h 4241931"/>
                <a:gd name="connsiteX991" fmla="*/ 81239 w 4651277"/>
                <a:gd name="connsiteY991" fmla="*/ 2008044 h 4241931"/>
                <a:gd name="connsiteX992" fmla="*/ 111405 w 4651277"/>
                <a:gd name="connsiteY992" fmla="*/ 1993139 h 4241931"/>
                <a:gd name="connsiteX993" fmla="*/ 126677 w 4651277"/>
                <a:gd name="connsiteY993" fmla="*/ 2000417 h 4241931"/>
                <a:gd name="connsiteX994" fmla="*/ 139632 w 4651277"/>
                <a:gd name="connsiteY994" fmla="*/ 1998124 h 4241931"/>
                <a:gd name="connsiteX995" fmla="*/ 146533 w 4651277"/>
                <a:gd name="connsiteY995" fmla="*/ 1993496 h 4241931"/>
                <a:gd name="connsiteX996" fmla="*/ 153736 w 4651277"/>
                <a:gd name="connsiteY996" fmla="*/ 1988375 h 4241931"/>
                <a:gd name="connsiteX997" fmla="*/ 154376 w 4651277"/>
                <a:gd name="connsiteY997" fmla="*/ 1996242 h 4241931"/>
                <a:gd name="connsiteX998" fmla="*/ 153285 w 4651277"/>
                <a:gd name="connsiteY998" fmla="*/ 2009173 h 4241931"/>
                <a:gd name="connsiteX999" fmla="*/ 164872 w 4651277"/>
                <a:gd name="connsiteY999" fmla="*/ 2016921 h 4241931"/>
                <a:gd name="connsiteX1000" fmla="*/ 175266 w 4651277"/>
                <a:gd name="connsiteY1000" fmla="*/ 2011025 h 4241931"/>
                <a:gd name="connsiteX1001" fmla="*/ 179204 w 4651277"/>
                <a:gd name="connsiteY1001" fmla="*/ 2016827 h 4241931"/>
                <a:gd name="connsiteX1002" fmla="*/ 185964 w 4651277"/>
                <a:gd name="connsiteY1002" fmla="*/ 2044743 h 4241931"/>
                <a:gd name="connsiteX1003" fmla="*/ 192136 w 4651277"/>
                <a:gd name="connsiteY1003" fmla="*/ 2058025 h 4241931"/>
                <a:gd name="connsiteX1004" fmla="*/ 191400 w 4651277"/>
                <a:gd name="connsiteY1004" fmla="*/ 2065222 h 4241931"/>
                <a:gd name="connsiteX1005" fmla="*/ 193705 w 4651277"/>
                <a:gd name="connsiteY1005" fmla="*/ 2064625 h 4241931"/>
                <a:gd name="connsiteX1006" fmla="*/ 201345 w 4651277"/>
                <a:gd name="connsiteY1006" fmla="*/ 2058516 h 4241931"/>
                <a:gd name="connsiteX1007" fmla="*/ 208726 w 4651277"/>
                <a:gd name="connsiteY1007" fmla="*/ 2057092 h 4241931"/>
                <a:gd name="connsiteX1008" fmla="*/ 228242 w 4651277"/>
                <a:gd name="connsiteY1008" fmla="*/ 2063119 h 4241931"/>
                <a:gd name="connsiteX1009" fmla="*/ 231942 w 4651277"/>
                <a:gd name="connsiteY1009" fmla="*/ 2058516 h 4241931"/>
                <a:gd name="connsiteX1010" fmla="*/ 254423 w 4651277"/>
                <a:gd name="connsiteY1010" fmla="*/ 2032807 h 4241931"/>
                <a:gd name="connsiteX1011" fmla="*/ 259562 w 4651277"/>
                <a:gd name="connsiteY1011" fmla="*/ 2024385 h 4241931"/>
                <a:gd name="connsiteX1012" fmla="*/ 260350 w 4651277"/>
                <a:gd name="connsiteY1012" fmla="*/ 2011951 h 4241931"/>
                <a:gd name="connsiteX1013" fmla="*/ 243934 w 4651277"/>
                <a:gd name="connsiteY1013" fmla="*/ 1984262 h 4241931"/>
                <a:gd name="connsiteX1014" fmla="*/ 241968 w 4651277"/>
                <a:gd name="connsiteY1014" fmla="*/ 1967429 h 4241931"/>
                <a:gd name="connsiteX1015" fmla="*/ 257810 w 4651277"/>
                <a:gd name="connsiteY1015" fmla="*/ 1964858 h 4241931"/>
                <a:gd name="connsiteX1016" fmla="*/ 278777 w 4651277"/>
                <a:gd name="connsiteY1016" fmla="*/ 1969490 h 4241931"/>
                <a:gd name="connsiteX1017" fmla="*/ 293797 w 4651277"/>
                <a:gd name="connsiteY1017" fmla="*/ 1970497 h 4241931"/>
                <a:gd name="connsiteX1018" fmla="*/ 304189 w 4651277"/>
                <a:gd name="connsiteY1018" fmla="*/ 1964603 h 4241931"/>
                <a:gd name="connsiteX1019" fmla="*/ 323849 w 4651277"/>
                <a:gd name="connsiteY1019" fmla="*/ 1916778 h 4241931"/>
                <a:gd name="connsiteX1020" fmla="*/ 339900 w 4651277"/>
                <a:gd name="connsiteY1020" fmla="*/ 1899380 h 4241931"/>
                <a:gd name="connsiteX1021" fmla="*/ 366172 w 4651277"/>
                <a:gd name="connsiteY1021" fmla="*/ 1899774 h 4241931"/>
                <a:gd name="connsiteX1022" fmla="*/ 386796 w 4651277"/>
                <a:gd name="connsiteY1022" fmla="*/ 1855936 h 4241931"/>
                <a:gd name="connsiteX1023" fmla="*/ 382353 w 4651277"/>
                <a:gd name="connsiteY1023" fmla="*/ 1837591 h 4241931"/>
                <a:gd name="connsiteX1024" fmla="*/ 397618 w 4651277"/>
                <a:gd name="connsiteY1024" fmla="*/ 1832628 h 4241931"/>
                <a:gd name="connsiteX1025" fmla="*/ 428633 w 4651277"/>
                <a:gd name="connsiteY1025" fmla="*/ 1850870 h 4241931"/>
                <a:gd name="connsiteX1026" fmla="*/ 421799 w 4651277"/>
                <a:gd name="connsiteY1026" fmla="*/ 1833105 h 4241931"/>
                <a:gd name="connsiteX1027" fmla="*/ 416893 w 4651277"/>
                <a:gd name="connsiteY1027" fmla="*/ 1823315 h 4241931"/>
                <a:gd name="connsiteX1028" fmla="*/ 392973 w 4651277"/>
                <a:gd name="connsiteY1028" fmla="*/ 1801244 h 4241931"/>
                <a:gd name="connsiteX1029" fmla="*/ 372974 w 4651277"/>
                <a:gd name="connsiteY1029" fmla="*/ 1800599 h 4241931"/>
                <a:gd name="connsiteX1030" fmla="*/ 385949 w 4651277"/>
                <a:gd name="connsiteY1030" fmla="*/ 1754815 h 4241931"/>
                <a:gd name="connsiteX1031" fmla="*/ 398951 w 4651277"/>
                <a:gd name="connsiteY1031" fmla="*/ 1705649 h 4241931"/>
                <a:gd name="connsiteX1032" fmla="*/ 389494 w 4651277"/>
                <a:gd name="connsiteY1032" fmla="*/ 1678807 h 4241931"/>
                <a:gd name="connsiteX1033" fmla="*/ 363309 w 4651277"/>
                <a:gd name="connsiteY1033" fmla="*/ 1680505 h 4241931"/>
                <a:gd name="connsiteX1034" fmla="*/ 342496 w 4651277"/>
                <a:gd name="connsiteY1034" fmla="*/ 1695679 h 4241931"/>
                <a:gd name="connsiteX1035" fmla="*/ 298105 w 4651277"/>
                <a:gd name="connsiteY1035" fmla="*/ 1669277 h 4241931"/>
                <a:gd name="connsiteX1036" fmla="*/ 291363 w 4651277"/>
                <a:gd name="connsiteY1036" fmla="*/ 1665844 h 4241931"/>
                <a:gd name="connsiteX1037" fmla="*/ 294593 w 4651277"/>
                <a:gd name="connsiteY1037" fmla="*/ 1646062 h 4241931"/>
                <a:gd name="connsiteX1038" fmla="*/ 308882 w 4651277"/>
                <a:gd name="connsiteY1038" fmla="*/ 1624869 h 4241931"/>
                <a:gd name="connsiteX1039" fmla="*/ 350575 w 4651277"/>
                <a:gd name="connsiteY1039" fmla="*/ 1612239 h 4241931"/>
                <a:gd name="connsiteX1040" fmla="*/ 368300 w 4651277"/>
                <a:gd name="connsiteY1040" fmla="*/ 1624411 h 4241931"/>
                <a:gd name="connsiteX1041" fmla="*/ 381481 w 4651277"/>
                <a:gd name="connsiteY1041" fmla="*/ 1631773 h 4241931"/>
                <a:gd name="connsiteX1042" fmla="*/ 447262 w 4651277"/>
                <a:gd name="connsiteY1042" fmla="*/ 1605288 h 4241931"/>
                <a:gd name="connsiteX1043" fmla="*/ 459886 w 4651277"/>
                <a:gd name="connsiteY1043" fmla="*/ 1566766 h 4241931"/>
                <a:gd name="connsiteX1044" fmla="*/ 453689 w 4651277"/>
                <a:gd name="connsiteY1044" fmla="*/ 1556868 h 4241931"/>
                <a:gd name="connsiteX1045" fmla="*/ 470485 w 4651277"/>
                <a:gd name="connsiteY1045" fmla="*/ 1505937 h 4241931"/>
                <a:gd name="connsiteX1046" fmla="*/ 499433 w 4651277"/>
                <a:gd name="connsiteY1046" fmla="*/ 1480773 h 4241931"/>
                <a:gd name="connsiteX1047" fmla="*/ 547531 w 4651277"/>
                <a:gd name="connsiteY1047" fmla="*/ 1463211 h 4241931"/>
                <a:gd name="connsiteX1048" fmla="*/ 567253 w 4651277"/>
                <a:gd name="connsiteY1048" fmla="*/ 1460968 h 4241931"/>
                <a:gd name="connsiteX1049" fmla="*/ 536841 w 4651277"/>
                <a:gd name="connsiteY1049" fmla="*/ 1441738 h 4241931"/>
                <a:gd name="connsiteX1050" fmla="*/ 534666 w 4651277"/>
                <a:gd name="connsiteY1050" fmla="*/ 1439730 h 4241931"/>
                <a:gd name="connsiteX1051" fmla="*/ 534280 w 4651277"/>
                <a:gd name="connsiteY1051" fmla="*/ 1438135 h 4241931"/>
                <a:gd name="connsiteX1052" fmla="*/ 490714 w 4651277"/>
                <a:gd name="connsiteY1052" fmla="*/ 1340184 h 4241931"/>
                <a:gd name="connsiteX1053" fmla="*/ 488780 w 4651277"/>
                <a:gd name="connsiteY1053" fmla="*/ 1292099 h 4241931"/>
                <a:gd name="connsiteX1054" fmla="*/ 496936 w 4651277"/>
                <a:gd name="connsiteY1054" fmla="*/ 1238618 h 4241931"/>
                <a:gd name="connsiteX1055" fmla="*/ 497422 w 4651277"/>
                <a:gd name="connsiteY1055" fmla="*/ 1226678 h 4241931"/>
                <a:gd name="connsiteX1056" fmla="*/ 498708 w 4651277"/>
                <a:gd name="connsiteY1056" fmla="*/ 1146573 h 4241931"/>
                <a:gd name="connsiteX1057" fmla="*/ 494266 w 4651277"/>
                <a:gd name="connsiteY1057" fmla="*/ 1128228 h 4241931"/>
                <a:gd name="connsiteX1058" fmla="*/ 491300 w 4651277"/>
                <a:gd name="connsiteY1058" fmla="*/ 1098549 h 4241931"/>
                <a:gd name="connsiteX1059" fmla="*/ 474258 w 4651277"/>
                <a:gd name="connsiteY1059" fmla="*/ 1115342 h 4241931"/>
                <a:gd name="connsiteX1060" fmla="*/ 456676 w 4651277"/>
                <a:gd name="connsiteY1060" fmla="*/ 1110733 h 4241931"/>
                <a:gd name="connsiteX1061" fmla="*/ 424274 w 4651277"/>
                <a:gd name="connsiteY1061" fmla="*/ 1078049 h 4241931"/>
                <a:gd name="connsiteX1062" fmla="*/ 407590 w 4651277"/>
                <a:gd name="connsiteY1062" fmla="*/ 1059716 h 4241931"/>
                <a:gd name="connsiteX1063" fmla="*/ 403785 w 4651277"/>
                <a:gd name="connsiteY1063" fmla="*/ 1049238 h 4241931"/>
                <a:gd name="connsiteX1064" fmla="*/ 396629 w 4651277"/>
                <a:gd name="connsiteY1064" fmla="*/ 1007485 h 4241931"/>
                <a:gd name="connsiteX1065" fmla="*/ 398423 w 4651277"/>
                <a:gd name="connsiteY1065" fmla="*/ 980030 h 4241931"/>
                <a:gd name="connsiteX1066" fmla="*/ 397121 w 4651277"/>
                <a:gd name="connsiteY1066" fmla="*/ 967680 h 4241931"/>
                <a:gd name="connsiteX1067" fmla="*/ 394920 w 4651277"/>
                <a:gd name="connsiteY1067"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Lst>
              <a:rect l="l" t="t" r="r" b="b"/>
              <a:pathLst>
                <a:path w="4651277" h="4241931">
                  <a:moveTo>
                    <a:pt x="3897079" y="2775104"/>
                  </a:moveTo>
                  <a:lnTo>
                    <a:pt x="3897072" y="2775245"/>
                  </a:lnTo>
                  <a:lnTo>
                    <a:pt x="3897236" y="2775218"/>
                  </a:lnTo>
                  <a:close/>
                  <a:moveTo>
                    <a:pt x="3870002" y="2525312"/>
                  </a:moveTo>
                  <a:cubicBezTo>
                    <a:pt x="3867714" y="2528042"/>
                    <a:pt x="3867110" y="2530885"/>
                    <a:pt x="3868144" y="2533137"/>
                  </a:cubicBezTo>
                  <a:lnTo>
                    <a:pt x="3873257" y="2535878"/>
                  </a:lnTo>
                  <a:lnTo>
                    <a:pt x="3875291" y="2517798"/>
                  </a:lnTo>
                  <a:lnTo>
                    <a:pt x="3877729" y="2513815"/>
                  </a:lnTo>
                  <a:close/>
                  <a:moveTo>
                    <a:pt x="3877901" y="2487464"/>
                  </a:moveTo>
                  <a:lnTo>
                    <a:pt x="3888276" y="2487069"/>
                  </a:lnTo>
                  <a:cubicBezTo>
                    <a:pt x="3890138" y="2487517"/>
                    <a:pt x="3891479" y="2488580"/>
                    <a:pt x="3891886" y="2490770"/>
                  </a:cubicBezTo>
                  <a:lnTo>
                    <a:pt x="3891216" y="2494296"/>
                  </a:lnTo>
                  <a:lnTo>
                    <a:pt x="3905570" y="2476507"/>
                  </a:lnTo>
                  <a:cubicBezTo>
                    <a:pt x="3907159" y="2474284"/>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8" y="2490422"/>
                  </a:cubicBezTo>
                  <a:lnTo>
                    <a:pt x="3870148" y="2488776"/>
                  </a:lnTo>
                  <a:lnTo>
                    <a:pt x="3869606" y="2488750"/>
                  </a:lnTo>
                  <a:close/>
                  <a:moveTo>
                    <a:pt x="3844058" y="2490243"/>
                  </a:moveTo>
                  <a:lnTo>
                    <a:pt x="3842985" y="2493698"/>
                  </a:lnTo>
                  <a:lnTo>
                    <a:pt x="3843598" y="2492828"/>
                  </a:lnTo>
                  <a:close/>
                  <a:moveTo>
                    <a:pt x="4088505" y="2054563"/>
                  </a:moveTo>
                  <a:lnTo>
                    <a:pt x="4088402" y="2054951"/>
                  </a:lnTo>
                  <a:lnTo>
                    <a:pt x="4089266" y="2055669"/>
                  </a:lnTo>
                  <a:close/>
                  <a:moveTo>
                    <a:pt x="3885513" y="1821923"/>
                  </a:moveTo>
                  <a:lnTo>
                    <a:pt x="3885167" y="1822589"/>
                  </a:lnTo>
                  <a:lnTo>
                    <a:pt x="3886626" y="1822716"/>
                  </a:lnTo>
                  <a:lnTo>
                    <a:pt x="3891162" y="1820860"/>
                  </a:lnTo>
                  <a:close/>
                  <a:moveTo>
                    <a:pt x="3821509" y="1811281"/>
                  </a:moveTo>
                  <a:lnTo>
                    <a:pt x="3822504" y="1811642"/>
                  </a:lnTo>
                  <a:lnTo>
                    <a:pt x="3822243" y="1811284"/>
                  </a:lnTo>
                  <a:close/>
                  <a:moveTo>
                    <a:pt x="3767516" y="1561443"/>
                  </a:moveTo>
                  <a:lnTo>
                    <a:pt x="3765081" y="1577440"/>
                  </a:lnTo>
                  <a:cubicBezTo>
                    <a:pt x="3765461" y="1582682"/>
                    <a:pt x="3766682" y="1587722"/>
                    <a:pt x="3767063" y="1592964"/>
                  </a:cubicBezTo>
                  <a:cubicBezTo>
                    <a:pt x="3767647" y="1599046"/>
                    <a:pt x="3766615" y="1603964"/>
                    <a:pt x="3763927" y="1607782"/>
                  </a:cubicBezTo>
                  <a:lnTo>
                    <a:pt x="3761546" y="1609280"/>
                  </a:lnTo>
                  <a:lnTo>
                    <a:pt x="3797457" y="1614968"/>
                  </a:lnTo>
                  <a:lnTo>
                    <a:pt x="3788624" y="1604063"/>
                  </a:lnTo>
                  <a:cubicBezTo>
                    <a:pt x="3785763" y="1594087"/>
                    <a:pt x="3781115" y="1584988"/>
                    <a:pt x="3776032" y="1576162"/>
                  </a:cubicBezTo>
                  <a:close/>
                  <a:moveTo>
                    <a:pt x="2526548" y="3066943"/>
                  </a:moveTo>
                  <a:lnTo>
                    <a:pt x="2526941" y="3067714"/>
                  </a:lnTo>
                  <a:lnTo>
                    <a:pt x="2540254" y="3062845"/>
                  </a:lnTo>
                  <a:lnTo>
                    <a:pt x="2539881" y="3062027"/>
                  </a:lnTo>
                  <a:lnTo>
                    <a:pt x="2539743" y="3061741"/>
                  </a:lnTo>
                  <a:close/>
                  <a:moveTo>
                    <a:pt x="3386337" y="529816"/>
                  </a:moveTo>
                  <a:lnTo>
                    <a:pt x="3387319" y="533022"/>
                  </a:lnTo>
                  <a:cubicBezTo>
                    <a:pt x="3387837" y="537454"/>
                    <a:pt x="3387616" y="542508"/>
                    <a:pt x="3390370" y="545620"/>
                  </a:cubicBezTo>
                  <a:cubicBezTo>
                    <a:pt x="3403040" y="561222"/>
                    <a:pt x="3409325" y="561477"/>
                    <a:pt x="3423565" y="548694"/>
                  </a:cubicBezTo>
                  <a:lnTo>
                    <a:pt x="3424013" y="548364"/>
                  </a:lnTo>
                  <a:lnTo>
                    <a:pt x="3429555" y="530803"/>
                  </a:lnTo>
                  <a:cubicBezTo>
                    <a:pt x="3430271" y="524351"/>
                    <a:pt x="3429730" y="517757"/>
                    <a:pt x="3427865" y="511430"/>
                  </a:cubicBezTo>
                  <a:lnTo>
                    <a:pt x="3425437" y="507611"/>
                  </a:lnTo>
                  <a:lnTo>
                    <a:pt x="3420176" y="511007"/>
                  </a:lnTo>
                  <a:cubicBezTo>
                    <a:pt x="3411083" y="515050"/>
                    <a:pt x="3401574" y="518109"/>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182718" y="1487138"/>
                  </a:moveTo>
                  <a:lnTo>
                    <a:pt x="1184885" y="1486780"/>
                  </a:lnTo>
                  <a:lnTo>
                    <a:pt x="1184389" y="1486142"/>
                  </a:lnTo>
                  <a:lnTo>
                    <a:pt x="1183954" y="1486556"/>
                  </a:lnTo>
                  <a:cubicBezTo>
                    <a:pt x="1182777" y="1484694"/>
                    <a:pt x="1180289" y="1486468"/>
                    <a:pt x="1182718" y="1487138"/>
                  </a:cubicBezTo>
                  <a:close/>
                  <a:moveTo>
                    <a:pt x="1148542" y="1390278"/>
                  </a:moveTo>
                  <a:cubicBezTo>
                    <a:pt x="1147867" y="1392936"/>
                    <a:pt x="1147949" y="1395841"/>
                    <a:pt x="1148805" y="1398307"/>
                  </a:cubicBezTo>
                  <a:cubicBezTo>
                    <a:pt x="1151676" y="1406017"/>
                    <a:pt x="1151658" y="1413045"/>
                    <a:pt x="1150120" y="1419807"/>
                  </a:cubicBezTo>
                  <a:lnTo>
                    <a:pt x="1148674" y="1423488"/>
                  </a:lnTo>
                  <a:lnTo>
                    <a:pt x="1150306" y="1421569"/>
                  </a:lnTo>
                  <a:cubicBezTo>
                    <a:pt x="1151410" y="1417011"/>
                    <a:pt x="1150925" y="1411805"/>
                    <a:pt x="1150446" y="1406292"/>
                  </a:cubicBezTo>
                  <a:cubicBezTo>
                    <a:pt x="1150266" y="1401093"/>
                    <a:pt x="1149491" y="1395268"/>
                    <a:pt x="1150974" y="1390797"/>
                  </a:cubicBezTo>
                  <a:lnTo>
                    <a:pt x="1160764" y="1385670"/>
                  </a:lnTo>
                  <a:lnTo>
                    <a:pt x="1158556" y="1383721"/>
                  </a:lnTo>
                  <a:cubicBezTo>
                    <a:pt x="1156669" y="1382760"/>
                    <a:pt x="1154688" y="1382558"/>
                    <a:pt x="1152826" y="1383736"/>
                  </a:cubicBezTo>
                  <a:cubicBezTo>
                    <a:pt x="1150651" y="1385211"/>
                    <a:pt x="1149218" y="1387621"/>
                    <a:pt x="1148542" y="1390278"/>
                  </a:cubicBezTo>
                  <a:close/>
                  <a:moveTo>
                    <a:pt x="1176775" y="1335146"/>
                  </a:moveTo>
                  <a:lnTo>
                    <a:pt x="1176922" y="1344593"/>
                  </a:lnTo>
                  <a:lnTo>
                    <a:pt x="1178171" y="1355232"/>
                  </a:lnTo>
                  <a:lnTo>
                    <a:pt x="1178988" y="1344413"/>
                  </a:lnTo>
                  <a:close/>
                  <a:moveTo>
                    <a:pt x="1434125" y="357635"/>
                  </a:moveTo>
                  <a:lnTo>
                    <a:pt x="1444615" y="349964"/>
                  </a:lnTo>
                  <a:lnTo>
                    <a:pt x="1442833" y="352363"/>
                  </a:lnTo>
                  <a:cubicBezTo>
                    <a:pt x="1440502" y="355223"/>
                    <a:pt x="1438066" y="357044"/>
                    <a:pt x="1435282" y="357773"/>
                  </a:cubicBezTo>
                  <a:close/>
                  <a:moveTo>
                    <a:pt x="901578" y="1089026"/>
                  </a:moveTo>
                  <a:cubicBezTo>
                    <a:pt x="900293" y="1091592"/>
                    <a:pt x="900074" y="1094338"/>
                    <a:pt x="902450" y="1097146"/>
                  </a:cubicBezTo>
                  <a:lnTo>
                    <a:pt x="902526" y="1097155"/>
                  </a:lnTo>
                  <a:lnTo>
                    <a:pt x="903198" y="1086956"/>
                  </a:lnTo>
                  <a:close/>
                  <a:moveTo>
                    <a:pt x="757666" y="1050727"/>
                  </a:moveTo>
                  <a:lnTo>
                    <a:pt x="751018" y="1071490"/>
                  </a:lnTo>
                  <a:lnTo>
                    <a:pt x="758841" y="1071058"/>
                  </a:lnTo>
                  <a:cubicBezTo>
                    <a:pt x="763118" y="1071161"/>
                    <a:pt x="767408" y="1070654"/>
                    <a:pt x="769344" y="1066423"/>
                  </a:cubicBezTo>
                  <a:cubicBezTo>
                    <a:pt x="771280" y="1062191"/>
                    <a:pt x="767048"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500"/>
                    <a:pt x="459935" y="911515"/>
                  </a:cubicBezTo>
                  <a:cubicBezTo>
                    <a:pt x="471849" y="915384"/>
                    <a:pt x="481311" y="914360"/>
                    <a:pt x="483116" y="899146"/>
                  </a:cubicBezTo>
                  <a:cubicBezTo>
                    <a:pt x="482560" y="893369"/>
                    <a:pt x="486053" y="892100"/>
                    <a:pt x="490125" y="893227"/>
                  </a:cubicBezTo>
                  <a:cubicBezTo>
                    <a:pt x="495490" y="894460"/>
                    <a:pt x="501350" y="895995"/>
                    <a:pt x="505508" y="899211"/>
                  </a:cubicBezTo>
                  <a:cubicBezTo>
                    <a:pt x="514314" y="905945"/>
                    <a:pt x="522954" y="908496"/>
                    <a:pt x="533045" y="903097"/>
                  </a:cubicBezTo>
                  <a:cubicBezTo>
                    <a:pt x="538738" y="900451"/>
                    <a:pt x="543994" y="902977"/>
                    <a:pt x="549057" y="904707"/>
                  </a:cubicBezTo>
                  <a:cubicBezTo>
                    <a:pt x="558974" y="922993"/>
                    <a:pt x="551705" y="950506"/>
                    <a:pt x="576911" y="960445"/>
                  </a:cubicBezTo>
                  <a:cubicBezTo>
                    <a:pt x="582964" y="962779"/>
                    <a:pt x="582479" y="974718"/>
                    <a:pt x="592268" y="969814"/>
                  </a:cubicBezTo>
                  <a:cubicBezTo>
                    <a:pt x="612778" y="955137"/>
                    <a:pt x="612476" y="955631"/>
                    <a:pt x="635566" y="969038"/>
                  </a:cubicBezTo>
                  <a:cubicBezTo>
                    <a:pt x="642005" y="972967"/>
                    <a:pt x="647127" y="980170"/>
                    <a:pt x="656699" y="977852"/>
                  </a:cubicBezTo>
                  <a:cubicBezTo>
                    <a:pt x="663852" y="979496"/>
                    <a:pt x="669880" y="985215"/>
                    <a:pt x="677578" y="980396"/>
                  </a:cubicBezTo>
                  <a:cubicBezTo>
                    <a:pt x="689736" y="978295"/>
                    <a:pt x="699861" y="981753"/>
                    <a:pt x="708863" y="989282"/>
                  </a:cubicBezTo>
                  <a:cubicBezTo>
                    <a:pt x="709057" y="990081"/>
                    <a:pt x="709057" y="990081"/>
                    <a:pt x="709249" y="990880"/>
                  </a:cubicBezTo>
                  <a:cubicBezTo>
                    <a:pt x="719278" y="993938"/>
                    <a:pt x="725838" y="991822"/>
                    <a:pt x="730538" y="987041"/>
                  </a:cubicBezTo>
                  <a:lnTo>
                    <a:pt x="733369" y="981508"/>
                  </a:lnTo>
                  <a:lnTo>
                    <a:pt x="741250" y="939228"/>
                  </a:lnTo>
                  <a:cubicBezTo>
                    <a:pt x="743019" y="916657"/>
                    <a:pt x="748591" y="913736"/>
                    <a:pt x="770388" y="922209"/>
                  </a:cubicBezTo>
                  <a:cubicBezTo>
                    <a:pt x="772764" y="925016"/>
                    <a:pt x="773149" y="928081"/>
                    <a:pt x="772846" y="931130"/>
                  </a:cubicBezTo>
                  <a:lnTo>
                    <a:pt x="771985" y="935690"/>
                  </a:lnTo>
                  <a:lnTo>
                    <a:pt x="777370" y="940500"/>
                  </a:lnTo>
                  <a:cubicBezTo>
                    <a:pt x="778541" y="943594"/>
                    <a:pt x="779432" y="947706"/>
                    <a:pt x="782283" y="952504"/>
                  </a:cubicBezTo>
                  <a:cubicBezTo>
                    <a:pt x="782149" y="957181"/>
                    <a:pt x="780033" y="960648"/>
                    <a:pt x="776624" y="964007"/>
                  </a:cubicBezTo>
                  <a:lnTo>
                    <a:pt x="768714" y="968596"/>
                  </a:lnTo>
                  <a:lnTo>
                    <a:pt x="769873" y="975063"/>
                  </a:lnTo>
                  <a:cubicBezTo>
                    <a:pt x="773893" y="985704"/>
                    <a:pt x="781464" y="994901"/>
                    <a:pt x="789860" y="1001522"/>
                  </a:cubicBezTo>
                  <a:cubicBezTo>
                    <a:pt x="794047" y="1005291"/>
                    <a:pt x="800723" y="1007285"/>
                    <a:pt x="801796" y="1013423"/>
                  </a:cubicBezTo>
                  <a:cubicBezTo>
                    <a:pt x="802915" y="1017729"/>
                    <a:pt x="802930" y="1017117"/>
                    <a:pt x="804836" y="1014108"/>
                  </a:cubicBezTo>
                  <a:cubicBezTo>
                    <a:pt x="806116" y="1011694"/>
                    <a:pt x="808603" y="1009921"/>
                    <a:pt x="810408" y="1011186"/>
                  </a:cubicBezTo>
                  <a:cubicBezTo>
                    <a:pt x="828554" y="1018960"/>
                    <a:pt x="837446" y="1005119"/>
                    <a:pt x="847470" y="994970"/>
                  </a:cubicBezTo>
                  <a:cubicBezTo>
                    <a:pt x="850598" y="991990"/>
                    <a:pt x="854351" y="988414"/>
                    <a:pt x="858657" y="987297"/>
                  </a:cubicBezTo>
                  <a:cubicBezTo>
                    <a:pt x="865406" y="986236"/>
                    <a:pt x="872081" y="988232"/>
                    <a:pt x="874361" y="995010"/>
                  </a:cubicBezTo>
                  <a:cubicBezTo>
                    <a:pt x="882904" y="1020886"/>
                    <a:pt x="907844" y="1025768"/>
                    <a:pt x="927779" y="1035418"/>
                  </a:cubicBezTo>
                  <a:cubicBezTo>
                    <a:pt x="929008" y="1035142"/>
                    <a:pt x="931001" y="1034884"/>
                    <a:pt x="932742" y="1035538"/>
                  </a:cubicBezTo>
                  <a:lnTo>
                    <a:pt x="935226" y="1039553"/>
                  </a:lnTo>
                  <a:lnTo>
                    <a:pt x="940983" y="1033338"/>
                  </a:lnTo>
                  <a:lnTo>
                    <a:pt x="935821" y="1023593"/>
                  </a:lnTo>
                  <a:cubicBezTo>
                    <a:pt x="931931" y="1011433"/>
                    <a:pt x="926045" y="1008168"/>
                    <a:pt x="913760" y="1010868"/>
                  </a:cubicBezTo>
                  <a:cubicBezTo>
                    <a:pt x="912112" y="1011276"/>
                    <a:pt x="910749" y="1012140"/>
                    <a:pt x="908193" y="1013124"/>
                  </a:cubicBezTo>
                  <a:cubicBezTo>
                    <a:pt x="907678" y="1003278"/>
                    <a:pt x="913624" y="997602"/>
                    <a:pt x="918086" y="991595"/>
                  </a:cubicBezTo>
                  <a:cubicBezTo>
                    <a:pt x="923623" y="984271"/>
                    <a:pt x="926482" y="976736"/>
                    <a:pt x="923864" y="967585"/>
                  </a:cubicBezTo>
                  <a:cubicBezTo>
                    <a:pt x="922684" y="960704"/>
                    <a:pt x="919188" y="957197"/>
                    <a:pt x="911850" y="958668"/>
                  </a:cubicBezTo>
                  <a:cubicBezTo>
                    <a:pt x="904058" y="960427"/>
                    <a:pt x="897962" y="959840"/>
                    <a:pt x="893528" y="951841"/>
                  </a:cubicBezTo>
                  <a:cubicBezTo>
                    <a:pt x="888928" y="944582"/>
                    <a:pt x="893799" y="940223"/>
                    <a:pt x="898383" y="935411"/>
                  </a:cubicBezTo>
                  <a:cubicBezTo>
                    <a:pt x="899911" y="933807"/>
                    <a:pt x="903088" y="931793"/>
                    <a:pt x="900622" y="928906"/>
                  </a:cubicBezTo>
                  <a:cubicBezTo>
                    <a:pt x="898322" y="925276"/>
                    <a:pt x="893920" y="922343"/>
                    <a:pt x="889714" y="923737"/>
                  </a:cubicBezTo>
                  <a:cubicBezTo>
                    <a:pt x="878002" y="927344"/>
                    <a:pt x="874887" y="920417"/>
                    <a:pt x="871980" y="910814"/>
                  </a:cubicBezTo>
                  <a:cubicBezTo>
                    <a:pt x="866942" y="896840"/>
                    <a:pt x="858725" y="884879"/>
                    <a:pt x="847332" y="874932"/>
                  </a:cubicBezTo>
                  <a:cubicBezTo>
                    <a:pt x="844124" y="871878"/>
                    <a:pt x="841658" y="868990"/>
                    <a:pt x="841915" y="864377"/>
                  </a:cubicBezTo>
                  <a:cubicBezTo>
                    <a:pt x="842065" y="851565"/>
                    <a:pt x="839779" y="840932"/>
                    <a:pt x="826359" y="834814"/>
                  </a:cubicBezTo>
                  <a:cubicBezTo>
                    <a:pt x="821502" y="832169"/>
                    <a:pt x="824603" y="827024"/>
                    <a:pt x="827615" y="825752"/>
                  </a:cubicBezTo>
                  <a:cubicBezTo>
                    <a:pt x="844604" y="819436"/>
                    <a:pt x="844709" y="808559"/>
                    <a:pt x="837279" y="794828"/>
                  </a:cubicBezTo>
                  <a:cubicBezTo>
                    <a:pt x="836297" y="792273"/>
                    <a:pt x="836961" y="789307"/>
                    <a:pt x="836885" y="786176"/>
                  </a:cubicBezTo>
                  <a:cubicBezTo>
                    <a:pt x="836385" y="769326"/>
                    <a:pt x="836718" y="767844"/>
                    <a:pt x="852800" y="762101"/>
                  </a:cubicBezTo>
                  <a:cubicBezTo>
                    <a:pt x="861666" y="759027"/>
                    <a:pt x="866084" y="754956"/>
                    <a:pt x="864539" y="744488"/>
                  </a:cubicBezTo>
                  <a:cubicBezTo>
                    <a:pt x="863525" y="736866"/>
                    <a:pt x="865068" y="728258"/>
                    <a:pt x="871755" y="722748"/>
                  </a:cubicBezTo>
                  <a:cubicBezTo>
                    <a:pt x="877987" y="717526"/>
                    <a:pt x="875567" y="712703"/>
                    <a:pt x="872404" y="707713"/>
                  </a:cubicBezTo>
                  <a:cubicBezTo>
                    <a:pt x="869242" y="702722"/>
                    <a:pt x="865912" y="698474"/>
                    <a:pt x="866503" y="692377"/>
                  </a:cubicBezTo>
                  <a:cubicBezTo>
                    <a:pt x="866759" y="687764"/>
                    <a:pt x="863052" y="686934"/>
                    <a:pt x="859922" y="687011"/>
                  </a:cubicBezTo>
                  <a:cubicBezTo>
                    <a:pt x="855428" y="687951"/>
                    <a:pt x="851675" y="689057"/>
                    <a:pt x="847757" y="690905"/>
                  </a:cubicBezTo>
                  <a:cubicBezTo>
                    <a:pt x="833944" y="695208"/>
                    <a:pt x="832916" y="694588"/>
                    <a:pt x="831296" y="680990"/>
                  </a:cubicBezTo>
                  <a:cubicBezTo>
                    <a:pt x="830116" y="674108"/>
                    <a:pt x="830871" y="667272"/>
                    <a:pt x="830431" y="660556"/>
                  </a:cubicBezTo>
                  <a:cubicBezTo>
                    <a:pt x="830324" y="652357"/>
                    <a:pt x="830218" y="644158"/>
                    <a:pt x="842534" y="646527"/>
                  </a:cubicBezTo>
                  <a:cubicBezTo>
                    <a:pt x="846696" y="647069"/>
                    <a:pt x="849463" y="643408"/>
                    <a:pt x="847783" y="638749"/>
                  </a:cubicBezTo>
                  <a:cubicBezTo>
                    <a:pt x="845983" y="632896"/>
                    <a:pt x="844347" y="626303"/>
                    <a:pt x="835406" y="626246"/>
                  </a:cubicBezTo>
                  <a:cubicBezTo>
                    <a:pt x="834953" y="626533"/>
                    <a:pt x="834499" y="626822"/>
                    <a:pt x="833304" y="626943"/>
                  </a:cubicBezTo>
                  <a:cubicBezTo>
                    <a:pt x="828810" y="627883"/>
                    <a:pt x="824468" y="635086"/>
                    <a:pt x="819248" y="628857"/>
                  </a:cubicBezTo>
                  <a:cubicBezTo>
                    <a:pt x="814316" y="623080"/>
                    <a:pt x="812393" y="616033"/>
                    <a:pt x="813029" y="608001"/>
                  </a:cubicBezTo>
                  <a:cubicBezTo>
                    <a:pt x="814071" y="601617"/>
                    <a:pt x="817339" y="595732"/>
                    <a:pt x="821182" y="590753"/>
                  </a:cubicBezTo>
                  <a:cubicBezTo>
                    <a:pt x="824404" y="586803"/>
                    <a:pt x="827582" y="584789"/>
                    <a:pt x="831485" y="589945"/>
                  </a:cubicBezTo>
                  <a:cubicBezTo>
                    <a:pt x="833088" y="591472"/>
                    <a:pt x="835147" y="592711"/>
                    <a:pt x="836962" y="591560"/>
                  </a:cubicBezTo>
                  <a:cubicBezTo>
                    <a:pt x="840139" y="589547"/>
                    <a:pt x="839156" y="586991"/>
                    <a:pt x="838006" y="585177"/>
                  </a:cubicBezTo>
                  <a:cubicBezTo>
                    <a:pt x="836160" y="581260"/>
                    <a:pt x="834146" y="578085"/>
                    <a:pt x="832589" y="574621"/>
                  </a:cubicBezTo>
                  <a:cubicBezTo>
                    <a:pt x="827051" y="562871"/>
                    <a:pt x="831726" y="554185"/>
                    <a:pt x="844297" y="551941"/>
                  </a:cubicBezTo>
                  <a:cubicBezTo>
                    <a:pt x="845947" y="551532"/>
                    <a:pt x="847142" y="551410"/>
                    <a:pt x="848337" y="551287"/>
                  </a:cubicBezTo>
                  <a:cubicBezTo>
                    <a:pt x="867747" y="549797"/>
                    <a:pt x="869730" y="547904"/>
                    <a:pt x="866763" y="528166"/>
                  </a:cubicBezTo>
                  <a:cubicBezTo>
                    <a:pt x="865749" y="520543"/>
                    <a:pt x="866914" y="515353"/>
                    <a:pt x="874296" y="511946"/>
                  </a:cubicBezTo>
                  <a:cubicBezTo>
                    <a:pt x="877307" y="510674"/>
                    <a:pt x="879289" y="508783"/>
                    <a:pt x="881271" y="506890"/>
                  </a:cubicBezTo>
                  <a:cubicBezTo>
                    <a:pt x="894599" y="497807"/>
                    <a:pt x="901875" y="486203"/>
                    <a:pt x="895567" y="469218"/>
                  </a:cubicBezTo>
                  <a:cubicBezTo>
                    <a:pt x="893478" y="462911"/>
                    <a:pt x="892297" y="456030"/>
                    <a:pt x="893053" y="449192"/>
                  </a:cubicBezTo>
                  <a:cubicBezTo>
                    <a:pt x="893310" y="444578"/>
                    <a:pt x="895790" y="440463"/>
                    <a:pt x="900284" y="439523"/>
                  </a:cubicBezTo>
                  <a:cubicBezTo>
                    <a:pt x="905685" y="438008"/>
                    <a:pt x="906457" y="443241"/>
                    <a:pt x="908015" y="446703"/>
                  </a:cubicBezTo>
                  <a:cubicBezTo>
                    <a:pt x="918849" y="467814"/>
                    <a:pt x="918849" y="467814"/>
                    <a:pt x="935325" y="451650"/>
                  </a:cubicBezTo>
                  <a:cubicBezTo>
                    <a:pt x="941270" y="445976"/>
                    <a:pt x="947336" y="441495"/>
                    <a:pt x="955007" y="438541"/>
                  </a:cubicBezTo>
                  <a:cubicBezTo>
                    <a:pt x="962966" y="436041"/>
                    <a:pt x="969274" y="433949"/>
                    <a:pt x="977460" y="440844"/>
                  </a:cubicBezTo>
                  <a:cubicBezTo>
                    <a:pt x="989760" y="450215"/>
                    <a:pt x="1009307" y="442914"/>
                    <a:pt x="1019519" y="426905"/>
                  </a:cubicBezTo>
                  <a:cubicBezTo>
                    <a:pt x="1021214" y="424559"/>
                    <a:pt x="1022167" y="422048"/>
                    <a:pt x="1024027" y="418962"/>
                  </a:cubicBezTo>
                  <a:cubicBezTo>
                    <a:pt x="1032455" y="428245"/>
                    <a:pt x="1041215" y="436046"/>
                    <a:pt x="1054530" y="433965"/>
                  </a:cubicBezTo>
                  <a:cubicBezTo>
                    <a:pt x="1066648" y="432008"/>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8" y="431383"/>
                    <a:pt x="1165444" y="439339"/>
                  </a:cubicBezTo>
                  <a:cubicBezTo>
                    <a:pt x="1172285" y="459165"/>
                    <a:pt x="1180561" y="462186"/>
                    <a:pt x="1198671" y="452617"/>
                  </a:cubicBezTo>
                  <a:cubicBezTo>
                    <a:pt x="1221607" y="440624"/>
                    <a:pt x="1245102" y="436543"/>
                    <a:pt x="1270353" y="440250"/>
                  </a:cubicBezTo>
                  <a:cubicBezTo>
                    <a:pt x="1283123" y="442331"/>
                    <a:pt x="1295484" y="442763"/>
                    <a:pt x="1308223" y="439777"/>
                  </a:cubicBezTo>
                  <a:cubicBezTo>
                    <a:pt x="1314819" y="438140"/>
                    <a:pt x="1319812" y="434976"/>
                    <a:pt x="1321763" y="428016"/>
                  </a:cubicBezTo>
                  <a:cubicBezTo>
                    <a:pt x="1323548" y="421799"/>
                    <a:pt x="1327103" y="416367"/>
                    <a:pt x="1334516" y="418027"/>
                  </a:cubicBezTo>
                  <a:cubicBezTo>
                    <a:pt x="1342217" y="420140"/>
                    <a:pt x="1339525" y="426934"/>
                    <a:pt x="1338527" y="431380"/>
                  </a:cubicBezTo>
                  <a:cubicBezTo>
                    <a:pt x="1336031" y="442501"/>
                    <a:pt x="1339602" y="449138"/>
                    <a:pt x="1348242" y="455745"/>
                  </a:cubicBezTo>
                  <a:lnTo>
                    <a:pt x="1387252" y="495472"/>
                  </a:lnTo>
                  <a:lnTo>
                    <a:pt x="1391837" y="495408"/>
                  </a:lnTo>
                  <a:cubicBezTo>
                    <a:pt x="1404436" y="492736"/>
                    <a:pt x="1415417" y="485221"/>
                    <a:pt x="1416978" y="473734"/>
                  </a:cubicBezTo>
                  <a:cubicBezTo>
                    <a:pt x="1420965" y="446896"/>
                    <a:pt x="1437005" y="441698"/>
                    <a:pt x="1459404" y="441306"/>
                  </a:cubicBezTo>
                  <a:cubicBezTo>
                    <a:pt x="1462911" y="440739"/>
                    <a:pt x="1466274" y="440817"/>
                    <a:pt x="1469781" y="440250"/>
                  </a:cubicBezTo>
                  <a:cubicBezTo>
                    <a:pt x="1484809" y="439561"/>
                    <a:pt x="1485743" y="438417"/>
                    <a:pt x="1481549" y="423949"/>
                  </a:cubicBezTo>
                  <a:cubicBezTo>
                    <a:pt x="1477566" y="411556"/>
                    <a:pt x="1470432" y="401163"/>
                    <a:pt x="1461863" y="391126"/>
                  </a:cubicBezTo>
                  <a:cubicBezTo>
                    <a:pt x="1456437" y="385175"/>
                    <a:pt x="1454727" y="380734"/>
                    <a:pt x="1459824" y="373082"/>
                  </a:cubicBezTo>
                  <a:cubicBezTo>
                    <a:pt x="1463987" y="366575"/>
                    <a:pt x="1466363" y="358991"/>
                    <a:pt x="1468739" y="351406"/>
                  </a:cubicBezTo>
                  <a:cubicBezTo>
                    <a:pt x="1470539" y="346398"/>
                    <a:pt x="1468975" y="341312"/>
                    <a:pt x="1464112" y="338871"/>
                  </a:cubicBezTo>
                  <a:lnTo>
                    <a:pt x="1460545" y="338313"/>
                  </a:lnTo>
                  <a:lnTo>
                    <a:pt x="1512110" y="300603"/>
                  </a:lnTo>
                  <a:lnTo>
                    <a:pt x="1512639" y="301468"/>
                  </a:lnTo>
                  <a:cubicBezTo>
                    <a:pt x="1514202" y="302412"/>
                    <a:pt x="1516208" y="302521"/>
                    <a:pt x="1518925" y="302455"/>
                  </a:cubicBezTo>
                  <a:cubicBezTo>
                    <a:pt x="1549337" y="302509"/>
                    <a:pt x="1572854" y="315221"/>
                    <a:pt x="1592775" y="337949"/>
                  </a:cubicBezTo>
                  <a:cubicBezTo>
                    <a:pt x="1604626" y="351430"/>
                    <a:pt x="1610607" y="366976"/>
                    <a:pt x="1609283" y="384943"/>
                  </a:cubicBezTo>
                  <a:cubicBezTo>
                    <a:pt x="1608837" y="392959"/>
                    <a:pt x="1611124" y="394824"/>
                    <a:pt x="1618784" y="393836"/>
                  </a:cubicBezTo>
                  <a:cubicBezTo>
                    <a:pt x="1627874" y="392491"/>
                    <a:pt x="1638107" y="392080"/>
                    <a:pt x="1646487" y="387871"/>
                  </a:cubicBezTo>
                  <a:cubicBezTo>
                    <a:pt x="1652648" y="384516"/>
                    <a:pt x="1654934" y="386382"/>
                    <a:pt x="1656853" y="392900"/>
                  </a:cubicBezTo>
                  <a:cubicBezTo>
                    <a:pt x="1659904" y="406436"/>
                    <a:pt x="1684065" y="419293"/>
                    <a:pt x="1697241" y="414806"/>
                  </a:cubicBezTo>
                  <a:cubicBezTo>
                    <a:pt x="1701679" y="413095"/>
                    <a:pt x="1702546" y="409230"/>
                    <a:pt x="1703912" y="406155"/>
                  </a:cubicBezTo>
                  <a:cubicBezTo>
                    <a:pt x="1708798" y="396427"/>
                    <a:pt x="1714181" y="387489"/>
                    <a:pt x="1723639" y="381491"/>
                  </a:cubicBezTo>
                  <a:cubicBezTo>
                    <a:pt x="1739900" y="372285"/>
                    <a:pt x="1751265" y="378892"/>
                    <a:pt x="1751084" y="397791"/>
                  </a:cubicBezTo>
                  <a:cubicBezTo>
                    <a:pt x="1751216" y="403232"/>
                    <a:pt x="1749918" y="409028"/>
                    <a:pt x="1750050" y="414469"/>
                  </a:cubicBezTo>
                  <a:cubicBezTo>
                    <a:pt x="1750736" y="429504"/>
                    <a:pt x="1756307" y="434812"/>
                    <a:pt x="1771479" y="433479"/>
                  </a:cubicBezTo>
                  <a:cubicBezTo>
                    <a:pt x="1778994" y="433134"/>
                    <a:pt x="1785010" y="430423"/>
                    <a:pt x="1791671" y="427858"/>
                  </a:cubicBezTo>
                  <a:cubicBezTo>
                    <a:pt x="1798474" y="424649"/>
                    <a:pt x="1804491" y="421937"/>
                    <a:pt x="1811648" y="420162"/>
                  </a:cubicBezTo>
                  <a:cubicBezTo>
                    <a:pt x="1816733" y="418595"/>
                    <a:pt x="1822961" y="417960"/>
                    <a:pt x="1828465" y="420549"/>
                  </a:cubicBezTo>
                  <a:cubicBezTo>
                    <a:pt x="1835612" y="424856"/>
                    <a:pt x="1828874" y="430786"/>
                    <a:pt x="1828507" y="435439"/>
                  </a:cubicBezTo>
                  <a:cubicBezTo>
                    <a:pt x="1828628" y="446966"/>
                    <a:pt x="1826673" y="458702"/>
                    <a:pt x="1831732" y="469308"/>
                  </a:cubicBezTo>
                  <a:cubicBezTo>
                    <a:pt x="1835582" y="476258"/>
                    <a:pt x="1839799" y="478556"/>
                    <a:pt x="1847892" y="475634"/>
                  </a:cubicBezTo>
                  <a:cubicBezTo>
                    <a:pt x="1858991" y="471359"/>
                    <a:pt x="1870025" y="464363"/>
                    <a:pt x="1880126" y="458510"/>
                  </a:cubicBezTo>
                  <a:cubicBezTo>
                    <a:pt x="1897175" y="448804"/>
                    <a:pt x="1913648" y="441674"/>
                    <a:pt x="1931438" y="455808"/>
                  </a:cubicBezTo>
                  <a:cubicBezTo>
                    <a:pt x="1936155" y="458895"/>
                    <a:pt x="1940095" y="456395"/>
                    <a:pt x="1943892" y="454541"/>
                  </a:cubicBezTo>
                  <a:cubicBezTo>
                    <a:pt x="1951340" y="451475"/>
                    <a:pt x="1956790" y="445257"/>
                    <a:pt x="1961453" y="439538"/>
                  </a:cubicBezTo>
                  <a:cubicBezTo>
                    <a:pt x="1968913" y="430388"/>
                    <a:pt x="1975086" y="420949"/>
                    <a:pt x="1987828" y="418394"/>
                  </a:cubicBezTo>
                  <a:cubicBezTo>
                    <a:pt x="1985264" y="411731"/>
                    <a:pt x="1978971" y="409645"/>
                    <a:pt x="1975043" y="406059"/>
                  </a:cubicBezTo>
                  <a:cubicBezTo>
                    <a:pt x="1971114" y="402472"/>
                    <a:pt x="1965110" y="399096"/>
                    <a:pt x="1967342" y="392156"/>
                  </a:cubicBezTo>
                  <a:cubicBezTo>
                    <a:pt x="1969863" y="383928"/>
                    <a:pt x="1973671" y="375987"/>
                    <a:pt x="1982906" y="373999"/>
                  </a:cubicBezTo>
                  <a:cubicBezTo>
                    <a:pt x="1990854" y="371723"/>
                    <a:pt x="1996357" y="374310"/>
                    <a:pt x="1993404" y="384469"/>
                  </a:cubicBezTo>
                  <a:cubicBezTo>
                    <a:pt x="1991172" y="391411"/>
                    <a:pt x="1995389" y="393709"/>
                    <a:pt x="2001183" y="395007"/>
                  </a:cubicBezTo>
                  <a:cubicBezTo>
                    <a:pt x="2016988" y="399903"/>
                    <a:pt x="2030607" y="387399"/>
                    <a:pt x="2026849" y="370998"/>
                  </a:cubicBezTo>
                  <a:cubicBezTo>
                    <a:pt x="2026072" y="365413"/>
                    <a:pt x="2024508" y="360326"/>
                    <a:pt x="2023876" y="354098"/>
                  </a:cubicBezTo>
                  <a:cubicBezTo>
                    <a:pt x="2024031" y="347368"/>
                    <a:pt x="2027118" y="342649"/>
                    <a:pt x="2033778" y="340083"/>
                  </a:cubicBezTo>
                  <a:cubicBezTo>
                    <a:pt x="2040583" y="336874"/>
                    <a:pt x="2044367" y="341105"/>
                    <a:pt x="2048794" y="345479"/>
                  </a:cubicBezTo>
                  <a:cubicBezTo>
                    <a:pt x="2056507" y="353296"/>
                    <a:pt x="2056273" y="363390"/>
                    <a:pt x="2057325" y="373772"/>
                  </a:cubicBezTo>
                  <a:cubicBezTo>
                    <a:pt x="2059221" y="392461"/>
                    <a:pt x="2059695" y="397132"/>
                    <a:pt x="2070321" y="397232"/>
                  </a:cubicBezTo>
                  <a:lnTo>
                    <a:pt x="2071511" y="397143"/>
                  </a:lnTo>
                  <a:lnTo>
                    <a:pt x="2069934" y="387948"/>
                  </a:lnTo>
                  <a:cubicBezTo>
                    <a:pt x="2068111" y="383917"/>
                    <a:pt x="2065026" y="379929"/>
                    <a:pt x="2060255" y="375986"/>
                  </a:cubicBezTo>
                  <a:cubicBezTo>
                    <a:pt x="2056461" y="373267"/>
                    <a:pt x="2059830" y="367979"/>
                    <a:pt x="2064924" y="367708"/>
                  </a:cubicBezTo>
                  <a:cubicBezTo>
                    <a:pt x="2070748" y="367399"/>
                    <a:pt x="2075842" y="367129"/>
                    <a:pt x="2081666" y="366819"/>
                  </a:cubicBezTo>
                  <a:cubicBezTo>
                    <a:pt x="2107986" y="367612"/>
                    <a:pt x="2120663" y="358908"/>
                    <a:pt x="2129578" y="334347"/>
                  </a:cubicBezTo>
                  <a:cubicBezTo>
                    <a:pt x="2134016" y="321703"/>
                    <a:pt x="2123671" y="319333"/>
                    <a:pt x="2116160" y="315351"/>
                  </a:cubicBezTo>
                  <a:cubicBezTo>
                    <a:pt x="2110145" y="312021"/>
                    <a:pt x="2101294" y="310302"/>
                    <a:pt x="2102325" y="302218"/>
                  </a:cubicBezTo>
                  <a:cubicBezTo>
                    <a:pt x="2104083" y="294094"/>
                    <a:pt x="2112817" y="293631"/>
                    <a:pt x="2119407" y="294010"/>
                  </a:cubicBezTo>
                  <a:cubicBezTo>
                    <a:pt x="2164845" y="297438"/>
                    <a:pt x="2192376" y="266049"/>
                    <a:pt x="2224738" y="243162"/>
                  </a:cubicBezTo>
                  <a:cubicBezTo>
                    <a:pt x="2232474" y="237642"/>
                    <a:pt x="2229865" y="229752"/>
                    <a:pt x="2229478" y="222474"/>
                  </a:cubicBezTo>
                  <a:cubicBezTo>
                    <a:pt x="2229666" y="212244"/>
                    <a:pt x="2223108" y="198724"/>
                    <a:pt x="2233028" y="193087"/>
                  </a:cubicBezTo>
                  <a:cubicBezTo>
                    <a:pt x="2245093" y="186607"/>
                    <a:pt x="2248242" y="204688"/>
                    <a:pt x="2257860" y="207097"/>
                  </a:cubicBezTo>
                  <a:cubicBezTo>
                    <a:pt x="2280850" y="213905"/>
                    <a:pt x="2287208" y="209918"/>
                    <a:pt x="2292598" y="187735"/>
                  </a:cubicBezTo>
                  <a:lnTo>
                    <a:pt x="2292817" y="187109"/>
                  </a:lnTo>
                  <a:lnTo>
                    <a:pt x="2286426" y="166089"/>
                  </a:lnTo>
                  <a:cubicBezTo>
                    <a:pt x="2282779" y="159257"/>
                    <a:pt x="2277801" y="153134"/>
                    <a:pt x="2271697" y="148167"/>
                  </a:cubicBezTo>
                  <a:cubicBezTo>
                    <a:pt x="2252651" y="133119"/>
                    <a:pt x="2225333" y="127270"/>
                    <a:pt x="2200551" y="141725"/>
                  </a:cubicBezTo>
                  <a:cubicBezTo>
                    <a:pt x="2193465" y="145752"/>
                    <a:pt x="2180094" y="141351"/>
                    <a:pt x="2177954" y="156063"/>
                  </a:cubicBezTo>
                  <a:cubicBezTo>
                    <a:pt x="2177459" y="160470"/>
                    <a:pt x="2167500" y="165378"/>
                    <a:pt x="2161941" y="156914"/>
                  </a:cubicBezTo>
                  <a:cubicBezTo>
                    <a:pt x="2160845" y="146570"/>
                    <a:pt x="2160158" y="136205"/>
                    <a:pt x="2166815" y="128838"/>
                  </a:cubicBezTo>
                  <a:cubicBezTo>
                    <a:pt x="2169034" y="126381"/>
                    <a:pt x="2172069" y="124259"/>
                    <a:pt x="2176178" y="122581"/>
                  </a:cubicBezTo>
                  <a:cubicBezTo>
                    <a:pt x="2190465" y="116713"/>
                    <a:pt x="2206825" y="122414"/>
                    <a:pt x="2220346" y="115856"/>
                  </a:cubicBezTo>
                  <a:cubicBezTo>
                    <a:pt x="2227471" y="112559"/>
                    <a:pt x="2238235" y="109067"/>
                    <a:pt x="2224591" y="99573"/>
                  </a:cubicBezTo>
                  <a:cubicBezTo>
                    <a:pt x="2222555" y="88731"/>
                    <a:pt x="2211553" y="73987"/>
                    <a:pt x="2236573" y="77768"/>
                  </a:cubicBezTo>
                  <a:cubicBezTo>
                    <a:pt x="2238028" y="77691"/>
                    <a:pt x="2238757" y="77652"/>
                    <a:pt x="2240288" y="79030"/>
                  </a:cubicBezTo>
                  <a:cubicBezTo>
                    <a:pt x="2247381" y="88873"/>
                    <a:pt x="2259833" y="89671"/>
                    <a:pt x="2269604" y="94992"/>
                  </a:cubicBezTo>
                  <a:cubicBezTo>
                    <a:pt x="2277114" y="98973"/>
                    <a:pt x="2283472" y="94987"/>
                    <a:pt x="2282204" y="84835"/>
                  </a:cubicBezTo>
                  <a:cubicBezTo>
                    <a:pt x="2282893" y="84068"/>
                    <a:pt x="2284309" y="83264"/>
                    <a:pt x="2285805" y="83914"/>
                  </a:cubicBezTo>
                  <a:cubicBezTo>
                    <a:pt x="2292124" y="79198"/>
                    <a:pt x="2301741" y="81608"/>
                    <a:pt x="2306411" y="73331"/>
                  </a:cubicBezTo>
                  <a:cubicBezTo>
                    <a:pt x="2320350" y="60911"/>
                    <a:pt x="2332834" y="48569"/>
                    <a:pt x="2339875" y="29946"/>
                  </a:cubicBezTo>
                  <a:cubicBezTo>
                    <a:pt x="2352809" y="-1397"/>
                    <a:pt x="2370239" y="-3053"/>
                    <a:pt x="2392011" y="22069"/>
                  </a:cubicBezTo>
                  <a:cubicBezTo>
                    <a:pt x="2415354" y="49298"/>
                    <a:pt x="2423401" y="49599"/>
                    <a:pt x="2449746" y="23384"/>
                  </a:cubicBezTo>
                  <a:cubicBezTo>
                    <a:pt x="2450436" y="22617"/>
                    <a:pt x="2450436" y="22617"/>
                    <a:pt x="2451124" y="21850"/>
                  </a:cubicBezTo>
                  <a:cubicBezTo>
                    <a:pt x="2481072" y="-5288"/>
                    <a:pt x="2484595" y="-7665"/>
                    <a:pt x="2508326" y="26842"/>
                  </a:cubicBezTo>
                  <a:cubicBezTo>
                    <a:pt x="2514650" y="35996"/>
                    <a:pt x="2516957" y="51932"/>
                    <a:pt x="2528565" y="50586"/>
                  </a:cubicBezTo>
                  <a:cubicBezTo>
                    <a:pt x="2543084" y="49084"/>
                    <a:pt x="2541428" y="31654"/>
                    <a:pt x="2545177" y="19776"/>
                  </a:cubicBezTo>
                  <a:cubicBezTo>
                    <a:pt x="2547052" y="13837"/>
                    <a:pt x="2548199" y="7937"/>
                    <a:pt x="2549345" y="2036"/>
                  </a:cubicBezTo>
                  <a:cubicBezTo>
                    <a:pt x="2556391" y="-2718"/>
                    <a:pt x="2559535" y="1495"/>
                    <a:pt x="2559883" y="8046"/>
                  </a:cubicBezTo>
                  <a:cubicBezTo>
                    <a:pt x="2560882" y="13102"/>
                    <a:pt x="2559657" y="17549"/>
                    <a:pt x="2562074" y="21798"/>
                  </a:cubicBezTo>
                  <a:cubicBezTo>
                    <a:pt x="2564070" y="31912"/>
                    <a:pt x="2566066" y="42025"/>
                    <a:pt x="2568791" y="52100"/>
                  </a:cubicBezTo>
                  <a:cubicBezTo>
                    <a:pt x="2575008" y="72937"/>
                    <a:pt x="2583208" y="76153"/>
                    <a:pt x="2601553" y="64228"/>
                  </a:cubicBezTo>
                  <a:cubicBezTo>
                    <a:pt x="2610018" y="58670"/>
                    <a:pt x="2616871" y="50277"/>
                    <a:pt x="2625296" y="43989"/>
                  </a:cubicBezTo>
                  <a:cubicBezTo>
                    <a:pt x="2630888" y="39313"/>
                    <a:pt x="2637090" y="32415"/>
                    <a:pt x="2645290" y="35628"/>
                  </a:cubicBezTo>
                  <a:cubicBezTo>
                    <a:pt x="2654257" y="39532"/>
                    <a:pt x="2654721" y="48267"/>
                    <a:pt x="2655912" y="56963"/>
                  </a:cubicBezTo>
                  <a:cubicBezTo>
                    <a:pt x="2657220" y="67843"/>
                    <a:pt x="2657072" y="78799"/>
                    <a:pt x="2657690" y="90445"/>
                  </a:cubicBezTo>
                  <a:cubicBezTo>
                    <a:pt x="2658347" y="102820"/>
                    <a:pt x="2663062" y="109139"/>
                    <a:pt x="2676280" y="110626"/>
                  </a:cubicBezTo>
                  <a:cubicBezTo>
                    <a:pt x="2699766" y="113029"/>
                    <a:pt x="2709119" y="124213"/>
                    <a:pt x="2711006" y="146010"/>
                  </a:cubicBezTo>
                  <a:cubicBezTo>
                    <a:pt x="2715741" y="193934"/>
                    <a:pt x="2718768" y="195963"/>
                    <a:pt x="2766305" y="183951"/>
                  </a:cubicBezTo>
                  <a:lnTo>
                    <a:pt x="2774785" y="182383"/>
                  </a:lnTo>
                  <a:lnTo>
                    <a:pt x="2787061" y="171241"/>
                  </a:lnTo>
                  <a:cubicBezTo>
                    <a:pt x="2798361" y="164073"/>
                    <a:pt x="2812957" y="164028"/>
                    <a:pt x="2822613" y="167164"/>
                  </a:cubicBezTo>
                  <a:cubicBezTo>
                    <a:pt x="2833762" y="170951"/>
                    <a:pt x="2840275" y="169876"/>
                    <a:pt x="2851379" y="159068"/>
                  </a:cubicBezTo>
                  <a:cubicBezTo>
                    <a:pt x="2843193" y="183589"/>
                    <a:pt x="2851927" y="183125"/>
                    <a:pt x="2865410" y="175841"/>
                  </a:cubicBezTo>
                  <a:cubicBezTo>
                    <a:pt x="2866295" y="185648"/>
                    <a:pt x="2866605" y="194939"/>
                    <a:pt x="2868616" y="203591"/>
                  </a:cubicBezTo>
                  <a:lnTo>
                    <a:pt x="2876460" y="217590"/>
                  </a:lnTo>
                  <a:lnTo>
                    <a:pt x="2879988" y="214776"/>
                  </a:lnTo>
                  <a:cubicBezTo>
                    <a:pt x="2882505" y="210629"/>
                    <a:pt x="2883508" y="205465"/>
                    <a:pt x="2883159" y="198914"/>
                  </a:cubicBezTo>
                  <a:cubicBezTo>
                    <a:pt x="2881344" y="164704"/>
                    <a:pt x="2883373" y="161676"/>
                    <a:pt x="2919613" y="156832"/>
                  </a:cubicBezTo>
                  <a:cubicBezTo>
                    <a:pt x="2934860" y="155293"/>
                    <a:pt x="2934511" y="148741"/>
                    <a:pt x="2928147" y="138860"/>
                  </a:cubicBezTo>
                  <a:cubicBezTo>
                    <a:pt x="2925764" y="121468"/>
                    <a:pt x="2937836" y="128857"/>
                    <a:pt x="2945881" y="129160"/>
                  </a:cubicBezTo>
                  <a:cubicBezTo>
                    <a:pt x="2979943" y="138301"/>
                    <a:pt x="3002044" y="128368"/>
                    <a:pt x="3020035" y="96025"/>
                  </a:cubicBezTo>
                  <a:cubicBezTo>
                    <a:pt x="3035385" y="68933"/>
                    <a:pt x="3041054" y="65712"/>
                    <a:pt x="3059179" y="77157"/>
                  </a:cubicBezTo>
                  <a:cubicBezTo>
                    <a:pt x="3063973" y="84932"/>
                    <a:pt x="3065279" y="95813"/>
                    <a:pt x="3077043" y="97377"/>
                  </a:cubicBezTo>
                  <a:cubicBezTo>
                    <a:pt x="3090414" y="101777"/>
                    <a:pt x="3100334" y="96140"/>
                    <a:pt x="3110061" y="86865"/>
                  </a:cubicBezTo>
                  <a:cubicBezTo>
                    <a:pt x="3119098" y="78356"/>
                    <a:pt x="3126447" y="65557"/>
                    <a:pt x="3141966" y="69112"/>
                  </a:cubicBezTo>
                  <a:cubicBezTo>
                    <a:pt x="3147524" y="77576"/>
                    <a:pt x="3152355" y="86080"/>
                    <a:pt x="3160021" y="92972"/>
                  </a:cubicBezTo>
                  <a:cubicBezTo>
                    <a:pt x="3164620" y="97106"/>
                    <a:pt x="3163055" y="108869"/>
                    <a:pt x="3174507" y="104612"/>
                  </a:cubicBezTo>
                  <a:cubicBezTo>
                    <a:pt x="3179448" y="101429"/>
                    <a:pt x="3180594" y="95529"/>
                    <a:pt x="3184041" y="91696"/>
                  </a:cubicBezTo>
                  <a:cubicBezTo>
                    <a:pt x="3184731" y="90929"/>
                    <a:pt x="3184653" y="89475"/>
                    <a:pt x="3184575" y="88018"/>
                  </a:cubicBezTo>
                  <a:cubicBezTo>
                    <a:pt x="3188556" y="80507"/>
                    <a:pt x="3182153" y="69898"/>
                    <a:pt x="3192073" y="64262"/>
                  </a:cubicBezTo>
                  <a:cubicBezTo>
                    <a:pt x="3200962" y="66710"/>
                    <a:pt x="3199932" y="74794"/>
                    <a:pt x="3201007" y="81307"/>
                  </a:cubicBezTo>
                  <a:cubicBezTo>
                    <a:pt x="3202083" y="87819"/>
                    <a:pt x="3203197" y="95059"/>
                    <a:pt x="3205002" y="101532"/>
                  </a:cubicBezTo>
                  <a:cubicBezTo>
                    <a:pt x="3211448" y="126738"/>
                    <a:pt x="3219610" y="129226"/>
                    <a:pt x="3239907" y="112818"/>
                  </a:cubicBezTo>
                  <a:cubicBezTo>
                    <a:pt x="3244771" y="108180"/>
                    <a:pt x="3249596" y="102815"/>
                    <a:pt x="3253692" y="97487"/>
                  </a:cubicBezTo>
                  <a:cubicBezTo>
                    <a:pt x="3267940" y="90891"/>
                    <a:pt x="3274878" y="97822"/>
                    <a:pt x="3276340" y="111615"/>
                  </a:cubicBezTo>
                  <a:cubicBezTo>
                    <a:pt x="3277455" y="118854"/>
                    <a:pt x="3277880" y="126859"/>
                    <a:pt x="3277538" y="134178"/>
                  </a:cubicBezTo>
                  <a:cubicBezTo>
                    <a:pt x="3277428" y="145864"/>
                    <a:pt x="3279999" y="153025"/>
                    <a:pt x="3294633" y="153709"/>
                  </a:cubicBezTo>
                  <a:cubicBezTo>
                    <a:pt x="3310725" y="154314"/>
                    <a:pt x="3317971" y="167069"/>
                    <a:pt x="3319511" y="182315"/>
                  </a:cubicBezTo>
                  <a:cubicBezTo>
                    <a:pt x="3323589" y="217866"/>
                    <a:pt x="3323589" y="217866"/>
                    <a:pt x="3357761" y="215322"/>
                  </a:cubicBezTo>
                  <a:cubicBezTo>
                    <a:pt x="3365040" y="214935"/>
                    <a:pt x="3376222" y="205581"/>
                    <a:pt x="3375693" y="223128"/>
                  </a:cubicBezTo>
                  <a:cubicBezTo>
                    <a:pt x="3372937" y="226194"/>
                    <a:pt x="3370180" y="229261"/>
                    <a:pt x="3367384" y="231599"/>
                  </a:cubicBezTo>
                  <a:cubicBezTo>
                    <a:pt x="3359268" y="243708"/>
                    <a:pt x="3368118" y="245428"/>
                    <a:pt x="3377007" y="247876"/>
                  </a:cubicBezTo>
                  <a:cubicBezTo>
                    <a:pt x="3393174" y="249938"/>
                    <a:pt x="3404403" y="255181"/>
                    <a:pt x="3404679" y="274146"/>
                  </a:cubicBezTo>
                  <a:cubicBezTo>
                    <a:pt x="3404377" y="282190"/>
                    <a:pt x="3409897" y="289926"/>
                    <a:pt x="3412506" y="297817"/>
                  </a:cubicBezTo>
                  <a:cubicBezTo>
                    <a:pt x="3416074" y="310037"/>
                    <a:pt x="3414431" y="320343"/>
                    <a:pt x="3404705" y="329618"/>
                  </a:cubicBezTo>
                  <a:cubicBezTo>
                    <a:pt x="3386707" y="348093"/>
                    <a:pt x="3386714" y="361961"/>
                    <a:pt x="3403810" y="381492"/>
                  </a:cubicBezTo>
                  <a:cubicBezTo>
                    <a:pt x="3407719" y="386394"/>
                    <a:pt x="3412319" y="390529"/>
                    <a:pt x="3416229" y="395431"/>
                  </a:cubicBezTo>
                  <a:cubicBezTo>
                    <a:pt x="3425582" y="406614"/>
                    <a:pt x="3425434" y="417571"/>
                    <a:pt x="3415823" y="429030"/>
                  </a:cubicBezTo>
                  <a:cubicBezTo>
                    <a:pt x="3409102" y="436503"/>
                    <a:pt x="3400313" y="443677"/>
                    <a:pt x="3401628" y="453598"/>
                  </a:cubicBezTo>
                  <a:lnTo>
                    <a:pt x="3406630" y="464271"/>
                  </a:lnTo>
                  <a:lnTo>
                    <a:pt x="3407669" y="464755"/>
                  </a:lnTo>
                  <a:cubicBezTo>
                    <a:pt x="3414157" y="465851"/>
                    <a:pt x="3423255" y="468537"/>
                    <a:pt x="3418321" y="455507"/>
                  </a:cubicBezTo>
                  <a:cubicBezTo>
                    <a:pt x="3422051" y="447047"/>
                    <a:pt x="3421431" y="431638"/>
                    <a:pt x="3436938" y="446109"/>
                  </a:cubicBezTo>
                  <a:cubicBezTo>
                    <a:pt x="3437981" y="446745"/>
                    <a:pt x="3438503" y="447063"/>
                    <a:pt x="3438909" y="448742"/>
                  </a:cubicBezTo>
                  <a:cubicBezTo>
                    <a:pt x="3439149" y="458909"/>
                    <a:pt x="3447381" y="465362"/>
                    <a:pt x="3451615" y="473672"/>
                  </a:cubicBezTo>
                  <a:cubicBezTo>
                    <a:pt x="3454921" y="479983"/>
                    <a:pt x="3461208" y="480239"/>
                    <a:pt x="3465140" y="472618"/>
                  </a:cubicBezTo>
                  <a:cubicBezTo>
                    <a:pt x="3465981" y="472415"/>
                    <a:pt x="3467341" y="472531"/>
                    <a:pt x="3468067" y="473688"/>
                  </a:cubicBezTo>
                  <a:cubicBezTo>
                    <a:pt x="3474671" y="473422"/>
                    <a:pt x="3480179" y="479645"/>
                    <a:pt x="3487330" y="476135"/>
                  </a:cubicBezTo>
                  <a:cubicBezTo>
                    <a:pt x="3502854" y="474154"/>
                    <a:pt x="3517334" y="471536"/>
                    <a:pt x="3531027" y="461995"/>
                  </a:cubicBezTo>
                  <a:cubicBezTo>
                    <a:pt x="3554823" y="446453"/>
                    <a:pt x="3567661" y="453568"/>
                    <a:pt x="3570810" y="481255"/>
                  </a:cubicBezTo>
                  <a:cubicBezTo>
                    <a:pt x="3574048" y="511145"/>
                    <a:pt x="3579467" y="515167"/>
                    <a:pt x="3610106" y="509524"/>
                  </a:cubicBezTo>
                  <a:cubicBezTo>
                    <a:pt x="3610947" y="509321"/>
                    <a:pt x="3610947" y="509321"/>
                    <a:pt x="3611787" y="509117"/>
                  </a:cubicBezTo>
                  <a:cubicBezTo>
                    <a:pt x="3645353" y="504545"/>
                    <a:pt x="3648916" y="504571"/>
                    <a:pt x="3648972" y="539676"/>
                  </a:cubicBezTo>
                  <a:cubicBezTo>
                    <a:pt x="3649008" y="549002"/>
                    <a:pt x="3643051" y="561113"/>
                    <a:pt x="3651715" y="565684"/>
                  </a:cubicBezTo>
                  <a:cubicBezTo>
                    <a:pt x="3662465" y="571526"/>
                    <a:pt x="3669581" y="558689"/>
                    <a:pt x="3677800" y="552253"/>
                  </a:cubicBezTo>
                  <a:cubicBezTo>
                    <a:pt x="3681913" y="549035"/>
                    <a:pt x="3685501" y="545499"/>
                    <a:pt x="3689090" y="541962"/>
                  </a:cubicBezTo>
                  <a:cubicBezTo>
                    <a:pt x="3696215" y="542014"/>
                    <a:pt x="3696392" y="546416"/>
                    <a:pt x="3693528" y="551111"/>
                  </a:cubicBezTo>
                  <a:cubicBezTo>
                    <a:pt x="3691823" y="555081"/>
                    <a:pt x="3688870" y="557574"/>
                    <a:pt x="3688525" y="561659"/>
                  </a:cubicBezTo>
                  <a:cubicBezTo>
                    <a:pt x="3685113" y="569597"/>
                    <a:pt x="3681701" y="577536"/>
                    <a:pt x="3678811" y="585793"/>
                  </a:cubicBezTo>
                  <a:cubicBezTo>
                    <a:pt x="3673235" y="603147"/>
                    <a:pt x="3677382" y="609256"/>
                    <a:pt x="3695717" y="609705"/>
                  </a:cubicBezTo>
                  <a:cubicBezTo>
                    <a:pt x="3704203" y="609872"/>
                    <a:pt x="3712920" y="607317"/>
                    <a:pt x="3721724" y="606963"/>
                  </a:cubicBezTo>
                  <a:cubicBezTo>
                    <a:pt x="3727807" y="606379"/>
                    <a:pt x="3735364" y="604548"/>
                    <a:pt x="3739511" y="610656"/>
                  </a:cubicBezTo>
                  <a:cubicBezTo>
                    <a:pt x="3743862" y="617605"/>
                    <a:pt x="3740043" y="623864"/>
                    <a:pt x="3736745" y="630441"/>
                  </a:cubicBezTo>
                  <a:cubicBezTo>
                    <a:pt x="3732495" y="638583"/>
                    <a:pt x="3727200" y="646089"/>
                    <a:pt x="3722108" y="654435"/>
                  </a:cubicBezTo>
                  <a:cubicBezTo>
                    <a:pt x="3716698" y="663301"/>
                    <a:pt x="3716964" y="669905"/>
                    <a:pt x="3725398" y="677198"/>
                  </a:cubicBezTo>
                  <a:cubicBezTo>
                    <a:pt x="3740499" y="689988"/>
                    <a:pt x="3741667" y="702153"/>
                    <a:pt x="3732642" y="718120"/>
                  </a:cubicBezTo>
                  <a:cubicBezTo>
                    <a:pt x="3713205" y="753500"/>
                    <a:pt x="3714336" y="756337"/>
                    <a:pt x="3752899" y="770559"/>
                  </a:cubicBezTo>
                  <a:lnTo>
                    <a:pt x="3759505" y="773492"/>
                  </a:lnTo>
                  <a:lnTo>
                    <a:pt x="3773273" y="771607"/>
                  </a:lnTo>
                  <a:cubicBezTo>
                    <a:pt x="3784483" y="772004"/>
                    <a:pt x="3794597" y="778891"/>
                    <a:pt x="3799787" y="785635"/>
                  </a:cubicBezTo>
                  <a:cubicBezTo>
                    <a:pt x="3805701" y="793538"/>
                    <a:pt x="3810714" y="795880"/>
                    <a:pt x="3823514" y="793669"/>
                  </a:cubicBezTo>
                  <a:cubicBezTo>
                    <a:pt x="3806234" y="806745"/>
                    <a:pt x="3812492" y="810563"/>
                    <a:pt x="3825266" y="811916"/>
                  </a:cubicBezTo>
                  <a:cubicBezTo>
                    <a:pt x="3821231" y="819116"/>
                    <a:pt x="3817043" y="825686"/>
                    <a:pt x="3814334" y="832622"/>
                  </a:cubicBezTo>
                  <a:lnTo>
                    <a:pt x="3813124" y="846019"/>
                  </a:lnTo>
                  <a:lnTo>
                    <a:pt x="3816896" y="845745"/>
                  </a:lnTo>
                  <a:cubicBezTo>
                    <a:pt x="3820602" y="844069"/>
                    <a:pt x="3823742" y="840975"/>
                    <a:pt x="3826606" y="836281"/>
                  </a:cubicBezTo>
                  <a:cubicBezTo>
                    <a:pt x="3841561" y="811766"/>
                    <a:pt x="3844399" y="810633"/>
                    <a:pt x="3871753" y="824457"/>
                  </a:cubicBezTo>
                  <a:cubicBezTo>
                    <a:pt x="3883024" y="830618"/>
                    <a:pt x="3885888" y="825924"/>
                    <a:pt x="3886171" y="816075"/>
                  </a:cubicBezTo>
                  <a:cubicBezTo>
                    <a:pt x="3892765" y="802920"/>
                    <a:pt x="3897610" y="813750"/>
                    <a:pt x="3903030" y="817772"/>
                  </a:cubicBezTo>
                  <a:cubicBezTo>
                    <a:pt x="3922250" y="840234"/>
                    <a:pt x="3942237" y="843839"/>
                    <a:pt x="3970004" y="830001"/>
                  </a:cubicBezTo>
                  <a:cubicBezTo>
                    <a:pt x="3993457" y="818542"/>
                    <a:pt x="3998903" y="819002"/>
                    <a:pt x="4006011" y="835505"/>
                  </a:cubicBezTo>
                  <a:cubicBezTo>
                    <a:pt x="4005641" y="843153"/>
                    <a:pt x="4001389" y="851294"/>
                    <a:pt x="4008781" y="857952"/>
                  </a:cubicBezTo>
                  <a:cubicBezTo>
                    <a:pt x="4015942" y="867330"/>
                    <a:pt x="4025472" y="868134"/>
                    <a:pt x="4036593" y="866329"/>
                  </a:cubicBezTo>
                  <a:cubicBezTo>
                    <a:pt x="4046874" y="864729"/>
                    <a:pt x="4058021" y="859362"/>
                    <a:pt x="4067065" y="869173"/>
                  </a:cubicBezTo>
                  <a:cubicBezTo>
                    <a:pt x="4066898" y="877660"/>
                    <a:pt x="4066209" y="885829"/>
                    <a:pt x="4068243" y="894227"/>
                  </a:cubicBezTo>
                  <a:cubicBezTo>
                    <a:pt x="4069463" y="899266"/>
                    <a:pt x="4062807" y="906657"/>
                    <a:pt x="4072744" y="909141"/>
                  </a:cubicBezTo>
                  <a:cubicBezTo>
                    <a:pt x="4077668" y="909281"/>
                    <a:pt x="4081257" y="905745"/>
                    <a:pt x="4085456" y="904728"/>
                  </a:cubicBezTo>
                  <a:cubicBezTo>
                    <a:pt x="4086296" y="904525"/>
                    <a:pt x="4086932" y="903481"/>
                    <a:pt x="4087569" y="902438"/>
                  </a:cubicBezTo>
                  <a:cubicBezTo>
                    <a:pt x="4093880" y="899131"/>
                    <a:pt x="4094481" y="888762"/>
                    <a:pt x="4104011" y="889565"/>
                  </a:cubicBezTo>
                  <a:cubicBezTo>
                    <a:pt x="4108996" y="895470"/>
                    <a:pt x="4104453" y="900573"/>
                    <a:pt x="4102112" y="905585"/>
                  </a:cubicBezTo>
                  <a:cubicBezTo>
                    <a:pt x="4099768" y="910596"/>
                    <a:pt x="4097108" y="916132"/>
                    <a:pt x="4095288" y="921462"/>
                  </a:cubicBezTo>
                  <a:cubicBezTo>
                    <a:pt x="4087801" y="941946"/>
                    <a:pt x="4092266" y="947533"/>
                    <a:pt x="4114076" y="945806"/>
                  </a:cubicBezTo>
                  <a:cubicBezTo>
                    <a:pt x="4119636" y="944905"/>
                    <a:pt x="4125514" y="943481"/>
                    <a:pt x="4130871" y="941738"/>
                  </a:cubicBezTo>
                  <a:cubicBezTo>
                    <a:pt x="4143850" y="943930"/>
                    <a:pt x="4145362" y="952010"/>
                    <a:pt x="4139837" y="962239"/>
                  </a:cubicBezTo>
                  <a:cubicBezTo>
                    <a:pt x="4137177" y="967774"/>
                    <a:pt x="4133677" y="973510"/>
                    <a:pt x="4129972" y="978409"/>
                  </a:cubicBezTo>
                  <a:cubicBezTo>
                    <a:pt x="4124359" y="986436"/>
                    <a:pt x="4122741" y="992607"/>
                    <a:pt x="4132538" y="1000014"/>
                  </a:cubicBezTo>
                  <a:cubicBezTo>
                    <a:pt x="4143377" y="1008058"/>
                    <a:pt x="4142344" y="1020311"/>
                    <a:pt x="4136184" y="1031582"/>
                  </a:cubicBezTo>
                  <a:cubicBezTo>
                    <a:pt x="4122155" y="1058096"/>
                    <a:pt x="4122155" y="1058096"/>
                    <a:pt x="4146989" y="1072530"/>
                  </a:cubicBezTo>
                  <a:cubicBezTo>
                    <a:pt x="4152205" y="1075713"/>
                    <a:pt x="4164370" y="1074544"/>
                    <a:pt x="4155689" y="1086426"/>
                  </a:cubicBezTo>
                  <a:cubicBezTo>
                    <a:pt x="4152330" y="1087240"/>
                    <a:pt x="4148971" y="1088053"/>
                    <a:pt x="4145929" y="1088346"/>
                  </a:cubicBezTo>
                  <a:cubicBezTo>
                    <a:pt x="4134580" y="1092872"/>
                    <a:pt x="4139884" y="1098255"/>
                    <a:pt x="4144869" y="1104161"/>
                  </a:cubicBezTo>
                  <a:cubicBezTo>
                    <a:pt x="4155072" y="1113248"/>
                    <a:pt x="4160351" y="1122193"/>
                    <a:pt x="4151555" y="1135437"/>
                  </a:cubicBezTo>
                  <a:cubicBezTo>
                    <a:pt x="4147533" y="1140857"/>
                    <a:pt x="4147683" y="1148821"/>
                    <a:pt x="4145749" y="1155514"/>
                  </a:cubicBezTo>
                  <a:cubicBezTo>
                    <a:pt x="4142425" y="1165654"/>
                    <a:pt x="4136406" y="1172002"/>
                    <a:pt x="4125285" y="1173806"/>
                  </a:cubicBezTo>
                  <a:cubicBezTo>
                    <a:pt x="4104086" y="1178051"/>
                    <a:pt x="4097520" y="1187644"/>
                    <a:pt x="4100084" y="1209249"/>
                  </a:cubicBezTo>
                  <a:cubicBezTo>
                    <a:pt x="4100465" y="1214492"/>
                    <a:pt x="4101685" y="1219531"/>
                    <a:pt x="4102065" y="1224773"/>
                  </a:cubicBezTo>
                  <a:cubicBezTo>
                    <a:pt x="4103234" y="1236937"/>
                    <a:pt x="4097939" y="1244443"/>
                    <a:pt x="4085863" y="1247811"/>
                  </a:cubicBezTo>
                  <a:cubicBezTo>
                    <a:pt x="4074945" y="1250455"/>
                    <a:pt x="4061738" y="1250987"/>
                    <a:pt x="4062766" y="1268076"/>
                  </a:cubicBezTo>
                  <a:cubicBezTo>
                    <a:pt x="4063703" y="1282962"/>
                    <a:pt x="4064642" y="1297849"/>
                    <a:pt x="4083268" y="1301340"/>
                  </a:cubicBezTo>
                  <a:cubicBezTo>
                    <a:pt x="4085151" y="1301774"/>
                    <a:pt x="4088078" y="1302842"/>
                    <a:pt x="4087529" y="1306087"/>
                  </a:cubicBezTo>
                  <a:cubicBezTo>
                    <a:pt x="4084144" y="1310464"/>
                    <a:pt x="4079449" y="1307599"/>
                    <a:pt x="4075365" y="1307255"/>
                  </a:cubicBezTo>
                  <a:cubicBezTo>
                    <a:pt x="4057845" y="1310164"/>
                    <a:pt x="4041852" y="1304703"/>
                    <a:pt x="4025745" y="1300601"/>
                  </a:cubicBezTo>
                  <a:cubicBezTo>
                    <a:pt x="4016737" y="1300117"/>
                    <a:pt x="4012599" y="1306897"/>
                    <a:pt x="4008463" y="1313678"/>
                  </a:cubicBezTo>
                  <a:cubicBezTo>
                    <a:pt x="4004644" y="1319937"/>
                    <a:pt x="4001030" y="1327036"/>
                    <a:pt x="3997211" y="1333296"/>
                  </a:cubicBezTo>
                  <a:cubicBezTo>
                    <a:pt x="3983731" y="1356565"/>
                    <a:pt x="3982892" y="1356768"/>
                    <a:pt x="3959711" y="1345489"/>
                  </a:cubicBezTo>
                  <a:cubicBezTo>
                    <a:pt x="3954629" y="1366725"/>
                    <a:pt x="3954629" y="1366725"/>
                    <a:pt x="3934694" y="1355993"/>
                  </a:cubicBezTo>
                  <a:cubicBezTo>
                    <a:pt x="3931042" y="1353766"/>
                    <a:pt x="3927072" y="1352059"/>
                    <a:pt x="3923281" y="1354756"/>
                  </a:cubicBezTo>
                  <a:cubicBezTo>
                    <a:pt x="3919488" y="1357454"/>
                    <a:pt x="3922185" y="1361246"/>
                    <a:pt x="3922998" y="1364605"/>
                  </a:cubicBezTo>
                  <a:cubicBezTo>
                    <a:pt x="3924944" y="1370803"/>
                    <a:pt x="3926889" y="1376999"/>
                    <a:pt x="3927995" y="1383399"/>
                  </a:cubicBezTo>
                  <a:cubicBezTo>
                    <a:pt x="3930524" y="1395678"/>
                    <a:pt x="3936872" y="1401698"/>
                    <a:pt x="3949876" y="1400327"/>
                  </a:cubicBezTo>
                  <a:cubicBezTo>
                    <a:pt x="3959000" y="1399450"/>
                    <a:pt x="3965895" y="1402226"/>
                    <a:pt x="3968971" y="1411261"/>
                  </a:cubicBezTo>
                  <a:cubicBezTo>
                    <a:pt x="3969123" y="1419226"/>
                    <a:pt x="3962925" y="1421171"/>
                    <a:pt x="3957365" y="1422073"/>
                  </a:cubicBezTo>
                  <a:cubicBezTo>
                    <a:pt x="3922845" y="1428211"/>
                    <a:pt x="3902965" y="1452585"/>
                    <a:pt x="3884013" y="1478958"/>
                  </a:cubicBezTo>
                  <a:cubicBezTo>
                    <a:pt x="3874400" y="1492955"/>
                    <a:pt x="3868462" y="1496310"/>
                    <a:pt x="3859917" y="1489419"/>
                  </a:cubicBezTo>
                  <a:lnTo>
                    <a:pt x="3852809" y="1481837"/>
                  </a:lnTo>
                  <a:lnTo>
                    <a:pt x="3841864" y="1492090"/>
                  </a:lnTo>
                  <a:lnTo>
                    <a:pt x="3840531" y="1496285"/>
                  </a:lnTo>
                  <a:lnTo>
                    <a:pt x="3850294" y="1497108"/>
                  </a:lnTo>
                  <a:cubicBezTo>
                    <a:pt x="3875525" y="1500333"/>
                    <a:pt x="3883385" y="1514432"/>
                    <a:pt x="3872107" y="1537613"/>
                  </a:cubicBezTo>
                  <a:cubicBezTo>
                    <a:pt x="3867421" y="1547638"/>
                    <a:pt x="3860129" y="1556073"/>
                    <a:pt x="3857531" y="1567371"/>
                  </a:cubicBezTo>
                  <a:cubicBezTo>
                    <a:pt x="3852883" y="1586722"/>
                    <a:pt x="3857029" y="1592830"/>
                    <a:pt x="3876636" y="1591193"/>
                  </a:cubicBezTo>
                  <a:cubicBezTo>
                    <a:pt x="3882402" y="1591131"/>
                    <a:pt x="3888279" y="1589708"/>
                    <a:pt x="3893839" y="1588805"/>
                  </a:cubicBezTo>
                  <a:cubicBezTo>
                    <a:pt x="3898879" y="1587585"/>
                    <a:pt x="3903918" y="1586365"/>
                    <a:pt x="3910000" y="1585781"/>
                  </a:cubicBezTo>
                  <a:cubicBezTo>
                    <a:pt x="3887371" y="1613488"/>
                    <a:pt x="3869009" y="1616601"/>
                    <a:pt x="3841479" y="1598374"/>
                  </a:cubicBezTo>
                  <a:cubicBezTo>
                    <a:pt x="3828236" y="1589580"/>
                    <a:pt x="3822039" y="1591525"/>
                    <a:pt x="3820166" y="1603981"/>
                  </a:cubicBezTo>
                  <a:cubicBezTo>
                    <a:pt x="3819878" y="1607385"/>
                    <a:pt x="3820969" y="1612345"/>
                    <a:pt x="3821044" y="1616327"/>
                  </a:cubicBezTo>
                  <a:lnTo>
                    <a:pt x="3820601" y="1618633"/>
                  </a:lnTo>
                  <a:lnTo>
                    <a:pt x="3856796" y="1624365"/>
                  </a:lnTo>
                  <a:cubicBezTo>
                    <a:pt x="3864640" y="1625607"/>
                    <a:pt x="3873279" y="1625739"/>
                    <a:pt x="3878963" y="1632824"/>
                  </a:cubicBezTo>
                  <a:cubicBezTo>
                    <a:pt x="3879662" y="1632317"/>
                    <a:pt x="3880361" y="1631809"/>
                    <a:pt x="3881060" y="1631301"/>
                  </a:cubicBezTo>
                  <a:cubicBezTo>
                    <a:pt x="3903233" y="1628009"/>
                    <a:pt x="3924385" y="1635070"/>
                    <a:pt x="3946493" y="1636097"/>
                  </a:cubicBezTo>
                  <a:cubicBezTo>
                    <a:pt x="3987691" y="1637671"/>
                    <a:pt x="4029301" y="1640551"/>
                    <a:pt x="4070600" y="1629769"/>
                  </a:cubicBezTo>
                  <a:cubicBezTo>
                    <a:pt x="4082831" y="1626757"/>
                    <a:pt x="4095982" y="1625747"/>
                    <a:pt x="4108464" y="1628962"/>
                  </a:cubicBezTo>
                  <a:cubicBezTo>
                    <a:pt x="4128696" y="1634021"/>
                    <a:pt x="4146574" y="1646132"/>
                    <a:pt x="4169224" y="1639821"/>
                  </a:cubicBezTo>
                  <a:cubicBezTo>
                    <a:pt x="4178947" y="1637030"/>
                    <a:pt x="4190031" y="1641260"/>
                    <a:pt x="4200098" y="1644093"/>
                  </a:cubicBezTo>
                  <a:cubicBezTo>
                    <a:pt x="4206038" y="1645651"/>
                    <a:pt x="4211182" y="1648322"/>
                    <a:pt x="4211147" y="1656359"/>
                  </a:cubicBezTo>
                  <a:cubicBezTo>
                    <a:pt x="4214361" y="1643877"/>
                    <a:pt x="4222463" y="1639593"/>
                    <a:pt x="4233230" y="1641916"/>
                  </a:cubicBezTo>
                  <a:cubicBezTo>
                    <a:pt x="4255971" y="1646755"/>
                    <a:pt x="4279860" y="1644351"/>
                    <a:pt x="4300563" y="1658147"/>
                  </a:cubicBezTo>
                  <a:cubicBezTo>
                    <a:pt x="4305612" y="1661421"/>
                    <a:pt x="4313140" y="1660757"/>
                    <a:pt x="4319080" y="1662318"/>
                  </a:cubicBezTo>
                  <a:cubicBezTo>
                    <a:pt x="4337405" y="1667694"/>
                    <a:pt x="4355923" y="1671864"/>
                    <a:pt x="4374375" y="1680353"/>
                  </a:cubicBezTo>
                  <a:cubicBezTo>
                    <a:pt x="4392126" y="1689350"/>
                    <a:pt x="4410924" y="1703463"/>
                    <a:pt x="4434018" y="1702171"/>
                  </a:cubicBezTo>
                  <a:cubicBezTo>
                    <a:pt x="4445166" y="1702081"/>
                    <a:pt x="4457840" y="1704088"/>
                    <a:pt x="4465268" y="1715781"/>
                  </a:cubicBezTo>
                  <a:lnTo>
                    <a:pt x="4467174" y="1715464"/>
                  </a:lnTo>
                  <a:lnTo>
                    <a:pt x="4467174" y="1715465"/>
                  </a:lnTo>
                  <a:cubicBezTo>
                    <a:pt x="4468222" y="1714702"/>
                    <a:pt x="4468175" y="1715004"/>
                    <a:pt x="4467651" y="1715385"/>
                  </a:cubicBezTo>
                  <a:lnTo>
                    <a:pt x="4467174" y="1715464"/>
                  </a:lnTo>
                  <a:lnTo>
                    <a:pt x="4466063" y="1714670"/>
                  </a:lnTo>
                  <a:cubicBezTo>
                    <a:pt x="4458791" y="1709807"/>
                    <a:pt x="4459459" y="1705582"/>
                    <a:pt x="4467370" y="1702505"/>
                  </a:cubicBezTo>
                  <a:cubicBezTo>
                    <a:pt x="4470071" y="1701077"/>
                    <a:pt x="4473089" y="1701554"/>
                    <a:pt x="4476105" y="1702032"/>
                  </a:cubicBezTo>
                  <a:cubicBezTo>
                    <a:pt x="4507614" y="1710115"/>
                    <a:pt x="4540876" y="1699299"/>
                    <a:pt x="4572318" y="1711701"/>
                  </a:cubicBezTo>
                  <a:cubicBezTo>
                    <a:pt x="4576954" y="1713673"/>
                    <a:pt x="4583370" y="1712215"/>
                    <a:pt x="4589311" y="1713774"/>
                  </a:cubicBezTo>
                  <a:cubicBezTo>
                    <a:pt x="4590518" y="1713966"/>
                    <a:pt x="4592232" y="1714855"/>
                    <a:pt x="4593344" y="1715650"/>
                  </a:cubicBezTo>
                  <a:cubicBezTo>
                    <a:pt x="4596582" y="1718639"/>
                    <a:pt x="4596420" y="1723562"/>
                    <a:pt x="4601154" y="1724929"/>
                  </a:cubicBezTo>
                  <a:cubicBezTo>
                    <a:pt x="4602169" y="1726327"/>
                    <a:pt x="4602581" y="1727630"/>
                    <a:pt x="4602993" y="1728933"/>
                  </a:cubicBezTo>
                  <a:cubicBezTo>
                    <a:pt x="4603627" y="1732745"/>
                    <a:pt x="4603657" y="1736461"/>
                    <a:pt x="4603083" y="1740082"/>
                  </a:cubicBezTo>
                  <a:cubicBezTo>
                    <a:pt x="4603304" y="1742592"/>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2"/>
                    <a:pt x="4587764" y="1758689"/>
                    <a:pt x="4560387" y="1751878"/>
                  </a:cubicBezTo>
                  <a:cubicBezTo>
                    <a:pt x="4549111" y="1748855"/>
                    <a:pt x="4532124" y="1735030"/>
                    <a:pt x="4517474" y="1749413"/>
                  </a:cubicBezTo>
                  <a:cubicBezTo>
                    <a:pt x="4515980" y="1751032"/>
                    <a:pt x="4511057" y="1750870"/>
                    <a:pt x="4509436" y="1749377"/>
                  </a:cubicBezTo>
                  <a:cubicBezTo>
                    <a:pt x="4495275" y="1737237"/>
                    <a:pt x="4475707" y="1739705"/>
                    <a:pt x="4460463" y="1730486"/>
                  </a:cubicBezTo>
                  <a:cubicBezTo>
                    <a:pt x="4451986" y="1725431"/>
                    <a:pt x="4443919" y="1721680"/>
                    <a:pt x="4435148" y="1730189"/>
                  </a:cubicBezTo>
                  <a:cubicBezTo>
                    <a:pt x="4430762" y="1734443"/>
                    <a:pt x="4424728" y="1733487"/>
                    <a:pt x="4420091" y="1731516"/>
                  </a:cubicBezTo>
                  <a:cubicBezTo>
                    <a:pt x="4400338" y="1723437"/>
                    <a:pt x="4379217" y="1720092"/>
                    <a:pt x="4358507" y="1718051"/>
                  </a:cubicBezTo>
                  <a:cubicBezTo>
                    <a:pt x="4343927" y="1716359"/>
                    <a:pt x="4330142" y="1713558"/>
                    <a:pt x="4315402" y="1716792"/>
                  </a:cubicBezTo>
                  <a:cubicBezTo>
                    <a:pt x="4303267" y="1719199"/>
                    <a:pt x="4290880" y="1715382"/>
                    <a:pt x="4279957" y="1706229"/>
                  </a:cubicBezTo>
                  <a:cubicBezTo>
                    <a:pt x="4264780" y="1692690"/>
                    <a:pt x="4247656" y="1699257"/>
                    <a:pt x="4243898" y="1719077"/>
                  </a:cubicBezTo>
                  <a:cubicBezTo>
                    <a:pt x="4243516" y="1721492"/>
                    <a:pt x="4243039" y="1724509"/>
                    <a:pt x="4242561" y="1727526"/>
                  </a:cubicBezTo>
                  <a:cubicBezTo>
                    <a:pt x="4237590" y="1758907"/>
                    <a:pt x="4227487" y="1764111"/>
                    <a:pt x="4197062" y="1753107"/>
                  </a:cubicBezTo>
                  <a:cubicBezTo>
                    <a:pt x="4185374" y="1748781"/>
                    <a:pt x="4177117" y="1746236"/>
                    <a:pt x="4171232" y="1763864"/>
                  </a:cubicBezTo>
                  <a:cubicBezTo>
                    <a:pt x="4166620" y="1777361"/>
                    <a:pt x="4162737" y="1794067"/>
                    <a:pt x="4148247" y="1803527"/>
                  </a:cubicBezTo>
                  <a:cubicBezTo>
                    <a:pt x="4143450" y="1806479"/>
                    <a:pt x="4144304" y="1812800"/>
                    <a:pt x="4142937" y="1817531"/>
                  </a:cubicBezTo>
                  <a:cubicBezTo>
                    <a:pt x="4139245" y="1833030"/>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4"/>
                    <a:pt x="4085236" y="1849842"/>
                  </a:cubicBezTo>
                  <a:cubicBezTo>
                    <a:pt x="4078915" y="1850697"/>
                    <a:pt x="4074500" y="1851235"/>
                    <a:pt x="4074972" y="1859969"/>
                  </a:cubicBezTo>
                  <a:cubicBezTo>
                    <a:pt x="4075032" y="1867403"/>
                    <a:pt x="4075791" y="1874328"/>
                    <a:pt x="4084939" y="1875159"/>
                  </a:cubicBezTo>
                  <a:cubicBezTo>
                    <a:pt x="4101330" y="1877135"/>
                    <a:pt x="4102721" y="1887872"/>
                    <a:pt x="4100715" y="1900545"/>
                  </a:cubicBezTo>
                  <a:cubicBezTo>
                    <a:pt x="4099281" y="1909598"/>
                    <a:pt x="4098355" y="1919348"/>
                    <a:pt x="4096318" y="1928305"/>
                  </a:cubicBezTo>
                  <a:cubicBezTo>
                    <a:pt x="4093898" y="1939677"/>
                    <a:pt x="4089764" y="1950156"/>
                    <a:pt x="4108759" y="1951308"/>
                  </a:cubicBezTo>
                  <a:cubicBezTo>
                    <a:pt x="4116699" y="1951948"/>
                    <a:pt x="4120123" y="1965481"/>
                    <a:pt x="4131370" y="1964787"/>
                  </a:cubicBezTo>
                  <a:cubicBezTo>
                    <a:pt x="4138801" y="1964727"/>
                    <a:pt x="4146360" y="1967781"/>
                    <a:pt x="4154147" y="1961590"/>
                  </a:cubicBezTo>
                  <a:cubicBezTo>
                    <a:pt x="4161932" y="1955400"/>
                    <a:pt x="4170697" y="1958643"/>
                    <a:pt x="4170691" y="1970397"/>
                  </a:cubicBezTo>
                  <a:cubicBezTo>
                    <a:pt x="4170877" y="1980943"/>
                    <a:pt x="4173889" y="1993173"/>
                    <a:pt x="4162195" y="2000601"/>
                  </a:cubicBezTo>
                  <a:cubicBezTo>
                    <a:pt x="4158796" y="2002537"/>
                    <a:pt x="4158826" y="2006253"/>
                    <a:pt x="4160762" y="2009654"/>
                  </a:cubicBezTo>
                  <a:cubicBezTo>
                    <a:pt x="4162191" y="2012353"/>
                    <a:pt x="4163619" y="2015054"/>
                    <a:pt x="4164444" y="2017660"/>
                  </a:cubicBezTo>
                  <a:cubicBezTo>
                    <a:pt x="4168029" y="2026269"/>
                    <a:pt x="4156940" y="2033793"/>
                    <a:pt x="4161732" y="2042594"/>
                  </a:cubicBezTo>
                  <a:cubicBezTo>
                    <a:pt x="4166429" y="2051997"/>
                    <a:pt x="4177267" y="2038249"/>
                    <a:pt x="4183266" y="2047242"/>
                  </a:cubicBezTo>
                  <a:cubicBezTo>
                    <a:pt x="4184790" y="2049338"/>
                    <a:pt x="4188219" y="2051119"/>
                    <a:pt x="4188028" y="2052326"/>
                  </a:cubicBezTo>
                  <a:cubicBezTo>
                    <a:pt x="4186081" y="2072432"/>
                    <a:pt x="4203260" y="2085051"/>
                    <a:pt x="4207826" y="2103095"/>
                  </a:cubicBezTo>
                  <a:cubicBezTo>
                    <a:pt x="4208650" y="2105700"/>
                    <a:pt x="4210491" y="2109703"/>
                    <a:pt x="4208997" y="2111323"/>
                  </a:cubicBezTo>
                  <a:cubicBezTo>
                    <a:pt x="4199145" y="2122753"/>
                    <a:pt x="4203776" y="2136478"/>
                    <a:pt x="4203675" y="2148834"/>
                  </a:cubicBezTo>
                  <a:cubicBezTo>
                    <a:pt x="4203635" y="2168623"/>
                    <a:pt x="4188572" y="2181704"/>
                    <a:pt x="4180972" y="2198440"/>
                  </a:cubicBezTo>
                  <a:cubicBezTo>
                    <a:pt x="4177411" y="2205300"/>
                    <a:pt x="4172135" y="2211269"/>
                    <a:pt x="4169590" y="2219526"/>
                  </a:cubicBezTo>
                  <a:cubicBezTo>
                    <a:pt x="4168126" y="2224863"/>
                    <a:pt x="4163867" y="2232229"/>
                    <a:pt x="4158340" y="2231974"/>
                  </a:cubicBezTo>
                  <a:cubicBezTo>
                    <a:pt x="4139249" y="2231424"/>
                    <a:pt x="4126124" y="2247903"/>
                    <a:pt x="4107541" y="2248055"/>
                  </a:cubicBezTo>
                  <a:cubicBezTo>
                    <a:pt x="4103221" y="2247988"/>
                    <a:pt x="4097215" y="2250749"/>
                    <a:pt x="4097438" y="2253258"/>
                  </a:cubicBezTo>
                  <a:cubicBezTo>
                    <a:pt x="4100067" y="2267903"/>
                    <a:pt x="4085548" y="2273646"/>
                    <a:pt x="4081921" y="2284825"/>
                  </a:cubicBezTo>
                  <a:cubicBezTo>
                    <a:pt x="4080648" y="2288954"/>
                    <a:pt x="4077088" y="2295814"/>
                    <a:pt x="4073974" y="2295941"/>
                  </a:cubicBezTo>
                  <a:cubicBezTo>
                    <a:pt x="4057712" y="2297075"/>
                    <a:pt x="4060657" y="2313626"/>
                    <a:pt x="4052681" y="2321023"/>
                  </a:cubicBezTo>
                  <a:cubicBezTo>
                    <a:pt x="4048295" y="2325278"/>
                    <a:pt x="4050357" y="2331791"/>
                    <a:pt x="4057216" y="2335352"/>
                  </a:cubicBezTo>
                  <a:lnTo>
                    <a:pt x="4073447" y="2336856"/>
                  </a:lnTo>
                  <a:lnTo>
                    <a:pt x="4053350" y="2363122"/>
                  </a:lnTo>
                  <a:lnTo>
                    <a:pt x="4026071" y="2415619"/>
                  </a:lnTo>
                  <a:lnTo>
                    <a:pt x="4026496" y="2412144"/>
                  </a:lnTo>
                  <a:cubicBezTo>
                    <a:pt x="4027930" y="2403092"/>
                    <a:pt x="4030983" y="2395533"/>
                    <a:pt x="4036450" y="2388356"/>
                  </a:cubicBezTo>
                  <a:cubicBezTo>
                    <a:pt x="4045191" y="2376132"/>
                    <a:pt x="4030425" y="2363894"/>
                    <a:pt x="4033639" y="2351413"/>
                  </a:cubicBezTo>
                  <a:cubicBezTo>
                    <a:pt x="4025000" y="2351282"/>
                    <a:pt x="4016551" y="2349945"/>
                    <a:pt x="4007815" y="2350417"/>
                  </a:cubicBezTo>
                  <a:cubicBezTo>
                    <a:pt x="4004004" y="2351050"/>
                    <a:pt x="4003843" y="2355973"/>
                    <a:pt x="4002760" y="2358895"/>
                  </a:cubicBezTo>
                  <a:cubicBezTo>
                    <a:pt x="3998627" y="2369376"/>
                    <a:pt x="3995000" y="2380555"/>
                    <a:pt x="3990263" y="2390940"/>
                  </a:cubicBezTo>
                  <a:cubicBezTo>
                    <a:pt x="3986224" y="2400817"/>
                    <a:pt x="3976598" y="2403004"/>
                    <a:pt x="3968627" y="2398648"/>
                  </a:cubicBezTo>
                  <a:cubicBezTo>
                    <a:pt x="3951574" y="2389144"/>
                    <a:pt x="3939313" y="2388439"/>
                    <a:pt x="3931553" y="2410099"/>
                  </a:cubicBezTo>
                  <a:cubicBezTo>
                    <a:pt x="3928596" y="2417053"/>
                    <a:pt x="3920367" y="2418225"/>
                    <a:pt x="3913538" y="2418380"/>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6"/>
                    <a:pt x="3915048" y="2518218"/>
                    <a:pt x="3914218" y="2527366"/>
                  </a:cubicBezTo>
                  <a:cubicBezTo>
                    <a:pt x="3912784" y="2536418"/>
                    <a:pt x="3918150" y="2541598"/>
                    <a:pt x="3927394" y="2541826"/>
                  </a:cubicBezTo>
                  <a:cubicBezTo>
                    <a:pt x="3942863" y="2541800"/>
                    <a:pt x="3950799" y="2554193"/>
                    <a:pt x="3961310" y="2562043"/>
                  </a:cubicBezTo>
                  <a:cubicBezTo>
                    <a:pt x="3965754" y="2565221"/>
                    <a:pt x="3966706" y="2570940"/>
                    <a:pt x="3965845" y="2576371"/>
                  </a:cubicBezTo>
                  <a:cubicBezTo>
                    <a:pt x="3958772" y="2621030"/>
                    <a:pt x="3951796" y="2665082"/>
                    <a:pt x="3944723" y="2709741"/>
                  </a:cubicBezTo>
                  <a:cubicBezTo>
                    <a:pt x="3942238" y="2725432"/>
                    <a:pt x="3935020" y="2739754"/>
                    <a:pt x="3933742" y="2755635"/>
                  </a:cubicBezTo>
                  <a:cubicBezTo>
                    <a:pt x="3933103" y="2763577"/>
                    <a:pt x="3934054" y="2769295"/>
                    <a:pt x="3942916" y="2771935"/>
                  </a:cubicBezTo>
                  <a:cubicBezTo>
                    <a:pt x="3958828" y="2776930"/>
                    <a:pt x="3960631" y="2788970"/>
                    <a:pt x="3958242" y="2804057"/>
                  </a:cubicBezTo>
                  <a:cubicBezTo>
                    <a:pt x="3953654" y="2833024"/>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4"/>
                    <a:pt x="4016188" y="2926441"/>
                    <a:pt x="4020657" y="2945090"/>
                  </a:cubicBezTo>
                  <a:cubicBezTo>
                    <a:pt x="4022116" y="2951507"/>
                    <a:pt x="4016936" y="2956871"/>
                    <a:pt x="4008391" y="2956138"/>
                  </a:cubicBezTo>
                  <a:cubicBezTo>
                    <a:pt x="4003880" y="2957278"/>
                    <a:pt x="4005912" y="2960075"/>
                    <a:pt x="4007340" y="2962776"/>
                  </a:cubicBezTo>
                  <a:cubicBezTo>
                    <a:pt x="3985800" y="2969881"/>
                    <a:pt x="3985251" y="2988971"/>
                    <a:pt x="3981780" y="3006980"/>
                  </a:cubicBezTo>
                  <a:cubicBezTo>
                    <a:pt x="3979744" y="3015937"/>
                    <a:pt x="3972054" y="3021525"/>
                    <a:pt x="3962714" y="3021901"/>
                  </a:cubicBezTo>
                  <a:cubicBezTo>
                    <a:pt x="3952168" y="3022087"/>
                    <a:pt x="3940512" y="3021477"/>
                    <a:pt x="3936483" y="3007848"/>
                  </a:cubicBezTo>
                  <a:cubicBezTo>
                    <a:pt x="3935945" y="3003434"/>
                    <a:pt x="3934452" y="3005052"/>
                    <a:pt x="3932864" y="3007275"/>
                  </a:cubicBezTo>
                  <a:cubicBezTo>
                    <a:pt x="3899887" y="3016282"/>
                    <a:pt x="3866439" y="3016551"/>
                    <a:pt x="3836556" y="2998210"/>
                  </a:cubicBezTo>
                  <a:cubicBezTo>
                    <a:pt x="3828681" y="2993251"/>
                    <a:pt x="3830084" y="2980481"/>
                    <a:pt x="3826596" y="2971268"/>
                  </a:cubicBezTo>
                  <a:cubicBezTo>
                    <a:pt x="3825357" y="2967361"/>
                    <a:pt x="3827109" y="2960213"/>
                    <a:pt x="3819102" y="2963896"/>
                  </a:cubicBezTo>
                  <a:cubicBezTo>
                    <a:pt x="3812398" y="2967164"/>
                    <a:pt x="3806076" y="2968018"/>
                    <a:pt x="3803698" y="2959600"/>
                  </a:cubicBezTo>
                  <a:cubicBezTo>
                    <a:pt x="3801510" y="2949974"/>
                    <a:pt x="3807706" y="2946006"/>
                    <a:pt x="3816539" y="2944930"/>
                  </a:cubicBezTo>
                  <a:cubicBezTo>
                    <a:pt x="3810348" y="2937145"/>
                    <a:pt x="3803966" y="2930566"/>
                    <a:pt x="3806099" y="2921006"/>
                  </a:cubicBezTo>
                  <a:cubicBezTo>
                    <a:pt x="3807276" y="2917482"/>
                    <a:pt x="3809660" y="2914147"/>
                    <a:pt x="3804324" y="2912684"/>
                  </a:cubicBezTo>
                  <a:cubicBezTo>
                    <a:pt x="3800195" y="2911412"/>
                    <a:pt x="3797399" y="2913443"/>
                    <a:pt x="3795618" y="2916872"/>
                  </a:cubicBezTo>
                  <a:cubicBezTo>
                    <a:pt x="3793138" y="2920810"/>
                    <a:pt x="3790880" y="2927257"/>
                    <a:pt x="3786147" y="2925889"/>
                  </a:cubicBezTo>
                  <a:cubicBezTo>
                    <a:pt x="3780613" y="2924703"/>
                    <a:pt x="3776684" y="2924854"/>
                    <a:pt x="3773865" y="2925935"/>
                  </a:cubicBezTo>
                  <a:lnTo>
                    <a:pt x="3773518" y="2926280"/>
                  </a:lnTo>
                  <a:lnTo>
                    <a:pt x="3784754" y="2933616"/>
                  </a:lnTo>
                  <a:cubicBezTo>
                    <a:pt x="3786489" y="2940527"/>
                    <a:pt x="3782271" y="2941801"/>
                    <a:pt x="3777010" y="2940205"/>
                  </a:cubicBezTo>
                  <a:lnTo>
                    <a:pt x="3767057" y="2938295"/>
                  </a:lnTo>
                  <a:lnTo>
                    <a:pt x="3765045" y="2949766"/>
                  </a:lnTo>
                  <a:cubicBezTo>
                    <a:pt x="3762434" y="2962345"/>
                    <a:pt x="3762841" y="2975400"/>
                    <a:pt x="3751466" y="2984733"/>
                  </a:cubicBezTo>
                  <a:cubicBezTo>
                    <a:pt x="3746476" y="2988892"/>
                    <a:pt x="3748824" y="2993595"/>
                    <a:pt x="3751078" y="2998901"/>
                  </a:cubicBezTo>
                  <a:cubicBezTo>
                    <a:pt x="3753742" y="3005509"/>
                    <a:pt x="3757555" y="3004875"/>
                    <a:pt x="3763368" y="3003321"/>
                  </a:cubicBezTo>
                  <a:cubicBezTo>
                    <a:pt x="3772390" y="3001038"/>
                    <a:pt x="3778044" y="3004407"/>
                    <a:pt x="3779627" y="3013937"/>
                  </a:cubicBezTo>
                  <a:cubicBezTo>
                    <a:pt x="3782669" y="3029884"/>
                    <a:pt x="3787015" y="3045419"/>
                    <a:pt x="3782528" y="3062030"/>
                  </a:cubicBezTo>
                  <a:cubicBezTo>
                    <a:pt x="3781843" y="3064397"/>
                    <a:pt x="3781588" y="3066986"/>
                    <a:pt x="3780892" y="3069427"/>
                  </a:cubicBezTo>
                  <a:lnTo>
                    <a:pt x="3778294" y="3073382"/>
                  </a:lnTo>
                  <a:lnTo>
                    <a:pt x="3789082" y="3087723"/>
                  </a:lnTo>
                  <a:lnTo>
                    <a:pt x="3795809" y="3086560"/>
                  </a:lnTo>
                  <a:cubicBezTo>
                    <a:pt x="3799907" y="3084116"/>
                    <a:pt x="3803420" y="3080495"/>
                    <a:pt x="3806757" y="3077003"/>
                  </a:cubicBezTo>
                  <a:cubicBezTo>
                    <a:pt x="3816513" y="3066176"/>
                    <a:pt x="3825823" y="3062083"/>
                    <a:pt x="3840146" y="3069300"/>
                  </a:cubicBezTo>
                  <a:cubicBezTo>
                    <a:pt x="3851038" y="3074737"/>
                    <a:pt x="3862790" y="3074742"/>
                    <a:pt x="3868293" y="3059530"/>
                  </a:cubicBezTo>
                  <a:cubicBezTo>
                    <a:pt x="3871537" y="3050763"/>
                    <a:pt x="3878814" y="3043874"/>
                    <a:pt x="3888279" y="3046611"/>
                  </a:cubicBezTo>
                  <a:cubicBezTo>
                    <a:pt x="3897743" y="3049347"/>
                    <a:pt x="3903139" y="3058244"/>
                    <a:pt x="3901102" y="3067199"/>
                  </a:cubicBezTo>
                  <a:cubicBezTo>
                    <a:pt x="3898903" y="3081080"/>
                    <a:pt x="3916752" y="3089474"/>
                    <a:pt x="3910137" y="3103892"/>
                  </a:cubicBezTo>
                  <a:cubicBezTo>
                    <a:pt x="3910137" y="3103892"/>
                    <a:pt x="3911757" y="3105386"/>
                    <a:pt x="3912964" y="3105577"/>
                  </a:cubicBezTo>
                  <a:cubicBezTo>
                    <a:pt x="3922524" y="3107710"/>
                    <a:pt x="3933609" y="3111939"/>
                    <a:pt x="3932587" y="3122294"/>
                  </a:cubicBezTo>
                  <a:cubicBezTo>
                    <a:pt x="3930992" y="3136271"/>
                    <a:pt x="3934829" y="3151107"/>
                    <a:pt x="3925389" y="3163840"/>
                  </a:cubicBezTo>
                  <a:cubicBezTo>
                    <a:pt x="3923195" y="3165967"/>
                    <a:pt x="3921194" y="3166887"/>
                    <a:pt x="3918081" y="3167012"/>
                  </a:cubicBezTo>
                  <a:cubicBezTo>
                    <a:pt x="3913540" y="3164437"/>
                    <a:pt x="3909793" y="3160751"/>
                    <a:pt x="3905062" y="3159383"/>
                  </a:cubicBezTo>
                  <a:cubicBezTo>
                    <a:pt x="3903252" y="3159096"/>
                    <a:pt x="3902235" y="3157697"/>
                    <a:pt x="3901125" y="3156903"/>
                  </a:cubicBezTo>
                  <a:cubicBezTo>
                    <a:pt x="3889311" y="3149465"/>
                    <a:pt x="3880295" y="3139996"/>
                    <a:pt x="3877568" y="3125953"/>
                  </a:cubicBezTo>
                  <a:cubicBezTo>
                    <a:pt x="3876206" y="3118933"/>
                    <a:pt x="3871061" y="3116262"/>
                    <a:pt x="3864614" y="3114004"/>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80"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4"/>
                    <a:pt x="3752857" y="3169301"/>
                    <a:pt x="3746580" y="3175731"/>
                  </a:cubicBezTo>
                  <a:cubicBezTo>
                    <a:pt x="3739368" y="3178301"/>
                    <a:pt x="3730220" y="3177471"/>
                    <a:pt x="3726880" y="3186840"/>
                  </a:cubicBezTo>
                  <a:cubicBezTo>
                    <a:pt x="3720935" y="3197034"/>
                    <a:pt x="3723822" y="3206152"/>
                    <a:pt x="3729726" y="3215747"/>
                  </a:cubicBezTo>
                  <a:cubicBezTo>
                    <a:pt x="3735122" y="3224644"/>
                    <a:pt x="3744330" y="3232907"/>
                    <a:pt x="3738701" y="3245006"/>
                  </a:cubicBezTo>
                  <a:cubicBezTo>
                    <a:pt x="3730791" y="3248084"/>
                    <a:pt x="3722976" y="3250558"/>
                    <a:pt x="3715986" y="3255636"/>
                  </a:cubicBezTo>
                  <a:cubicBezTo>
                    <a:pt x="3711791" y="3258685"/>
                    <a:pt x="3702422" y="3255345"/>
                    <a:pt x="3703909" y="3265478"/>
                  </a:cubicBezTo>
                  <a:cubicBezTo>
                    <a:pt x="3705655" y="3270085"/>
                    <a:pt x="3710292" y="3272057"/>
                    <a:pt x="3712832" y="3275552"/>
                  </a:cubicBezTo>
                  <a:cubicBezTo>
                    <a:pt x="3713339" y="3276252"/>
                    <a:pt x="3714546" y="3276443"/>
                    <a:pt x="3715754" y="3276634"/>
                  </a:cubicBezTo>
                  <a:cubicBezTo>
                    <a:pt x="3721214" y="3281210"/>
                    <a:pt x="3731032"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3"/>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5"/>
                  </a:cubicBezTo>
                  <a:cubicBezTo>
                    <a:pt x="2226638" y="4110875"/>
                    <a:pt x="2199293" y="4106522"/>
                    <a:pt x="2168075" y="4121259"/>
                  </a:cubicBezTo>
                  <a:cubicBezTo>
                    <a:pt x="2161573" y="4123918"/>
                    <a:pt x="2154229" y="4126801"/>
                    <a:pt x="2146887" y="4129683"/>
                  </a:cubicBezTo>
                  <a:cubicBezTo>
                    <a:pt x="2137861" y="4133020"/>
                    <a:pt x="2127444"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2"/>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3"/>
                  </a:cubicBezTo>
                  <a:cubicBezTo>
                    <a:pt x="1711193" y="3894066"/>
                    <a:pt x="1711431" y="3895791"/>
                    <a:pt x="1711668" y="3897518"/>
                  </a:cubicBezTo>
                  <a:cubicBezTo>
                    <a:pt x="1707672"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0" y="3894819"/>
                    <a:pt x="1600019" y="3878537"/>
                  </a:cubicBezTo>
                  <a:cubicBezTo>
                    <a:pt x="1597971"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0"/>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8"/>
                    <a:pt x="1345717" y="3717059"/>
                    <a:pt x="1335775" y="3738369"/>
                  </a:cubicBezTo>
                  <a:cubicBezTo>
                    <a:pt x="1331571" y="3747568"/>
                    <a:pt x="1321149" y="3753234"/>
                    <a:pt x="1312449" y="3759039"/>
                  </a:cubicBezTo>
                  <a:cubicBezTo>
                    <a:pt x="1307402" y="3762536"/>
                    <a:pt x="1302027" y="3764707"/>
                    <a:pt x="1295945" y="3759452"/>
                  </a:cubicBezTo>
                  <a:cubicBezTo>
                    <a:pt x="1303336" y="3770012"/>
                    <a:pt x="1301319" y="3778953"/>
                    <a:pt x="1292551" y="3785619"/>
                  </a:cubicBezTo>
                  <a:cubicBezTo>
                    <a:pt x="1274082"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8"/>
                    <a:pt x="1116177" y="3898927"/>
                  </a:cubicBezTo>
                  <a:cubicBezTo>
                    <a:pt x="1108993" y="3907454"/>
                    <a:pt x="1099225" y="3915774"/>
                    <a:pt x="1085512" y="3913810"/>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7" y="3916032"/>
                    <a:pt x="1094228"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8" y="4010121"/>
                    <a:pt x="1003628" y="4010843"/>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3"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2"/>
                    <a:pt x="1175096" y="3812624"/>
                    <a:pt x="1182230" y="3799326"/>
                  </a:cubicBezTo>
                  <a:cubicBezTo>
                    <a:pt x="1188294" y="3788542"/>
                    <a:pt x="1199251" y="3781617"/>
                    <a:pt x="1213308" y="3779276"/>
                  </a:cubicBezTo>
                  <a:cubicBezTo>
                    <a:pt x="1233463" y="3776554"/>
                    <a:pt x="1239614" y="3759276"/>
                    <a:pt x="1227005" y="3743531"/>
                  </a:cubicBezTo>
                  <a:cubicBezTo>
                    <a:pt x="1225420" y="3741670"/>
                    <a:pt x="1223439" y="3739344"/>
                    <a:pt x="1221458" y="3737019"/>
                  </a:cubicBezTo>
                  <a:cubicBezTo>
                    <a:pt x="1200857" y="3712831"/>
                    <a:pt x="1203476" y="3701771"/>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8"/>
                    <a:pt x="1225082" y="3615948"/>
                  </a:cubicBezTo>
                  <a:lnTo>
                    <a:pt x="1223380" y="3610558"/>
                  </a:lnTo>
                  <a:lnTo>
                    <a:pt x="1222745" y="3611001"/>
                  </a:lnTo>
                  <a:cubicBezTo>
                    <a:pt x="1211165" y="3623331"/>
                    <a:pt x="1193951" y="3632156"/>
                    <a:pt x="1190494" y="3651565"/>
                  </a:cubicBezTo>
                  <a:cubicBezTo>
                    <a:pt x="1182352" y="3655121"/>
                    <a:pt x="1174924" y="3658179"/>
                    <a:pt x="1166783" y="3661736"/>
                  </a:cubicBezTo>
                  <a:cubicBezTo>
                    <a:pt x="1162495" y="3664727"/>
                    <a:pt x="1158923" y="3667219"/>
                    <a:pt x="1154637" y="3670210"/>
                  </a:cubicBezTo>
                  <a:cubicBezTo>
                    <a:pt x="1145979" y="3683687"/>
                    <a:pt x="1131058" y="3686662"/>
                    <a:pt x="1116633" y="3690352"/>
                  </a:cubicBezTo>
                  <a:cubicBezTo>
                    <a:pt x="1105999" y="3690337"/>
                    <a:pt x="1094649" y="3690818"/>
                    <a:pt x="1090960" y="3676395"/>
                  </a:cubicBezTo>
                  <a:cubicBezTo>
                    <a:pt x="1104933" y="3640086"/>
                    <a:pt x="1123543" y="3605853"/>
                    <a:pt x="1152057" y="3582771"/>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8"/>
                    <a:pt x="1011030" y="3485255"/>
                    <a:pt x="1010237" y="3484323"/>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2" y="3323390"/>
                    <a:pt x="700012" y="3299121"/>
                    <a:pt x="671389" y="3280299"/>
                  </a:cubicBezTo>
                  <a:cubicBezTo>
                    <a:pt x="664454" y="3276068"/>
                    <a:pt x="658316" y="3271644"/>
                    <a:pt x="650969" y="3269201"/>
                  </a:cubicBezTo>
                  <a:cubicBezTo>
                    <a:pt x="647695" y="3267882"/>
                    <a:pt x="644252" y="3262384"/>
                    <a:pt x="641617" y="3268933"/>
                  </a:cubicBezTo>
                  <a:cubicBezTo>
                    <a:pt x="639392" y="3273694"/>
                    <a:pt x="638956" y="3278866"/>
                    <a:pt x="644406" y="3282190"/>
                  </a:cubicBezTo>
                  <a:cubicBezTo>
                    <a:pt x="646387" y="3283399"/>
                    <a:pt x="648476" y="3283314"/>
                    <a:pt x="650760" y="3284028"/>
                  </a:cubicBezTo>
                  <a:cubicBezTo>
                    <a:pt x="655328" y="3285455"/>
                    <a:pt x="662423" y="3281626"/>
                    <a:pt x="664657" y="3289107"/>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2"/>
                  </a:cubicBezTo>
                  <a:cubicBezTo>
                    <a:pt x="612232" y="3299271"/>
                    <a:pt x="615172" y="3292226"/>
                    <a:pt x="615221" y="3285459"/>
                  </a:cubicBezTo>
                  <a:cubicBezTo>
                    <a:pt x="615078" y="3277895"/>
                    <a:pt x="613230" y="3272008"/>
                    <a:pt x="603851" y="3275124"/>
                  </a:cubicBezTo>
                  <a:cubicBezTo>
                    <a:pt x="597338" y="3281347"/>
                    <a:pt x="590822" y="3287568"/>
                    <a:pt x="584006" y="3294285"/>
                  </a:cubicBezTo>
                  <a:cubicBezTo>
                    <a:pt x="581394" y="3297450"/>
                    <a:pt x="579691" y="3299130"/>
                    <a:pt x="576030" y="3296216"/>
                  </a:cubicBezTo>
                  <a:cubicBezTo>
                    <a:pt x="583887" y="3283337"/>
                    <a:pt x="590066" y="3268752"/>
                    <a:pt x="595446" y="3254362"/>
                  </a:cubicBezTo>
                  <a:cubicBezTo>
                    <a:pt x="600718" y="3241263"/>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5"/>
                    <a:pt x="555276" y="3208783"/>
                  </a:cubicBezTo>
                  <a:cubicBezTo>
                    <a:pt x="563218"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0"/>
                    <a:pt x="544016" y="3089076"/>
                  </a:cubicBezTo>
                  <a:cubicBezTo>
                    <a:pt x="551086" y="3088629"/>
                    <a:pt x="550917" y="3084449"/>
                    <a:pt x="547970" y="3079252"/>
                  </a:cubicBezTo>
                  <a:cubicBezTo>
                    <a:pt x="535005" y="3069303"/>
                    <a:pt x="524737" y="3058280"/>
                    <a:pt x="536113" y="3040749"/>
                  </a:cubicBezTo>
                  <a:cubicBezTo>
                    <a:pt x="534651" y="3036458"/>
                    <a:pt x="536573" y="3032193"/>
                    <a:pt x="536514" y="3026719"/>
                  </a:cubicBezTo>
                  <a:cubicBezTo>
                    <a:pt x="527824" y="3030935"/>
                    <a:pt x="526650" y="3041773"/>
                    <a:pt x="518069" y="3044697"/>
                  </a:cubicBezTo>
                  <a:cubicBezTo>
                    <a:pt x="513393" y="3044561"/>
                    <a:pt x="509103" y="3046023"/>
                    <a:pt x="505030" y="3044899"/>
                  </a:cubicBezTo>
                  <a:cubicBezTo>
                    <a:pt x="488742" y="3040400"/>
                    <a:pt x="476283" y="3042996"/>
                    <a:pt x="469088" y="3060358"/>
                  </a:cubicBezTo>
                  <a:cubicBezTo>
                    <a:pt x="464531" y="3071173"/>
                    <a:pt x="455891" y="3068621"/>
                    <a:pt x="446865" y="3064475"/>
                  </a:cubicBezTo>
                  <a:cubicBezTo>
                    <a:pt x="427327" y="3055274"/>
                    <a:pt x="427327" y="3055274"/>
                    <a:pt x="428168" y="3076179"/>
                  </a:cubicBezTo>
                  <a:cubicBezTo>
                    <a:pt x="428034" y="3080857"/>
                    <a:pt x="426028" y="3083029"/>
                    <a:pt x="421376" y="3079513"/>
                  </a:cubicBezTo>
                  <a:cubicBezTo>
                    <a:pt x="412206" y="3067802"/>
                    <a:pt x="406748" y="3052236"/>
                    <a:pt x="387850" y="3050903"/>
                  </a:cubicBezTo>
                  <a:cubicBezTo>
                    <a:pt x="376213" y="3049921"/>
                    <a:pt x="366533" y="3053532"/>
                    <a:pt x="356247" y="3058134"/>
                  </a:cubicBezTo>
                  <a:cubicBezTo>
                    <a:pt x="336669" y="3067942"/>
                    <a:pt x="330918" y="3065114"/>
                    <a:pt x="329279" y="3044401"/>
                  </a:cubicBezTo>
                  <a:cubicBezTo>
                    <a:pt x="328084" y="3030757"/>
                    <a:pt x="321453" y="3026031"/>
                    <a:pt x="308607" y="3027031"/>
                  </a:cubicBezTo>
                  <a:cubicBezTo>
                    <a:pt x="279229" y="3029502"/>
                    <a:pt x="278733" y="3029198"/>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6"/>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20"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3" y="2655618"/>
                    <a:pt x="339456" y="2648876"/>
                  </a:cubicBezTo>
                  <a:cubicBezTo>
                    <a:pt x="345913" y="2637181"/>
                    <a:pt x="353636" y="2628976"/>
                    <a:pt x="368061" y="2643216"/>
                  </a:cubicBezTo>
                  <a:cubicBezTo>
                    <a:pt x="369890" y="2624619"/>
                    <a:pt x="377177" y="2621587"/>
                    <a:pt x="389537"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8" y="2577279"/>
                    <a:pt x="336858" y="2561827"/>
                  </a:cubicBezTo>
                  <a:lnTo>
                    <a:pt x="337956" y="2558256"/>
                  </a:lnTo>
                  <a:lnTo>
                    <a:pt x="331405" y="2552878"/>
                  </a:lnTo>
                  <a:cubicBezTo>
                    <a:pt x="322102" y="2545844"/>
                    <a:pt x="314127" y="2547774"/>
                    <a:pt x="308578" y="2557984"/>
                  </a:cubicBezTo>
                  <a:cubicBezTo>
                    <a:pt x="303440" y="2566405"/>
                    <a:pt x="299100" y="2574634"/>
                    <a:pt x="294264" y="2582561"/>
                  </a:cubicBezTo>
                  <a:cubicBezTo>
                    <a:pt x="292149" y="2586028"/>
                    <a:pt x="290806" y="2592686"/>
                    <a:pt x="283956"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7"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7"/>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2"/>
                    <a:pt x="177430" y="2216952"/>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3"/>
                  </a:lnTo>
                  <a:lnTo>
                    <a:pt x="148907" y="2184596"/>
                  </a:lnTo>
                  <a:cubicBezTo>
                    <a:pt x="144000" y="2188740"/>
                    <a:pt x="138907" y="2191241"/>
                    <a:pt x="133549" y="2192221"/>
                  </a:cubicBezTo>
                  <a:lnTo>
                    <a:pt x="130014" y="2191909"/>
                  </a:lnTo>
                  <a:lnTo>
                    <a:pt x="130318" y="2192823"/>
                  </a:lnTo>
                  <a:cubicBezTo>
                    <a:pt x="129999" y="2194023"/>
                    <a:pt x="128755" y="2194881"/>
                    <a:pt x="126283" y="2195305"/>
                  </a:cubicBezTo>
                  <a:cubicBezTo>
                    <a:pt x="119511" y="2196585"/>
                    <a:pt x="113381" y="2195139"/>
                    <a:pt x="107338" y="2192707"/>
                  </a:cubicBezTo>
                  <a:cubicBezTo>
                    <a:pt x="99558" y="2189719"/>
                    <a:pt x="95832" y="2190279"/>
                    <a:pt x="90588" y="2196667"/>
                  </a:cubicBezTo>
                  <a:cubicBezTo>
                    <a:pt x="88512" y="2198766"/>
                    <a:pt x="86956"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2" y="2197945"/>
                    <a:pt x="47513" y="2199452"/>
                    <a:pt x="44932" y="2199419"/>
                  </a:cubicBezTo>
                  <a:cubicBezTo>
                    <a:pt x="41439" y="2199601"/>
                    <a:pt x="41471" y="2197020"/>
                    <a:pt x="40358" y="2195030"/>
                  </a:cubicBezTo>
                  <a:cubicBezTo>
                    <a:pt x="39764" y="2193884"/>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5"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4"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6"/>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0"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9" y="1897227"/>
                    <a:pt x="399610" y="1886186"/>
                    <a:pt x="386796" y="1855936"/>
                  </a:cubicBezTo>
                  <a:cubicBezTo>
                    <a:pt x="388938" y="1849085"/>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3"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9"/>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300"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5" y="1560167"/>
                    <a:pt x="453689" y="1556868"/>
                  </a:cubicBezTo>
                  <a:cubicBezTo>
                    <a:pt x="438565" y="1529288"/>
                    <a:pt x="441528" y="1518861"/>
                    <a:pt x="470485" y="1505937"/>
                  </a:cubicBezTo>
                  <a:cubicBezTo>
                    <a:pt x="483163" y="1500755"/>
                    <a:pt x="492675" y="1492964"/>
                    <a:pt x="499433" y="1480773"/>
                  </a:cubicBezTo>
                  <a:cubicBezTo>
                    <a:pt x="509925" y="1461344"/>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0"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2" y="1226678"/>
                  </a:cubicBezTo>
                  <a:cubicBezTo>
                    <a:pt x="501501" y="1199936"/>
                    <a:pt x="504781" y="1173389"/>
                    <a:pt x="498708" y="1146573"/>
                  </a:cubicBezTo>
                  <a:cubicBezTo>
                    <a:pt x="501647" y="1139528"/>
                    <a:pt x="498204" y="1134029"/>
                    <a:pt x="494266" y="1128228"/>
                  </a:cubicBezTo>
                  <a:cubicBezTo>
                    <a:pt x="489857" y="1118741"/>
                    <a:pt x="492023" y="1108506"/>
                    <a:pt x="491300" y="1098549"/>
                  </a:cubicBezTo>
                  <a:cubicBezTo>
                    <a:pt x="482720" y="1101472"/>
                    <a:pt x="479672" y="1109808"/>
                    <a:pt x="474258" y="1115342"/>
                  </a:cubicBezTo>
                  <a:cubicBezTo>
                    <a:pt x="465132" y="1124729"/>
                    <a:pt x="456686" y="1122975"/>
                    <a:pt x="456676" y="1110733"/>
                  </a:cubicBezTo>
                  <a:cubicBezTo>
                    <a:pt x="455943" y="1088535"/>
                    <a:pt x="441662" y="1081860"/>
                    <a:pt x="424274" y="1078049"/>
                  </a:cubicBezTo>
                  <a:cubicBezTo>
                    <a:pt x="414341" y="1075391"/>
                    <a:pt x="406802" y="1072149"/>
                    <a:pt x="407590" y="1059716"/>
                  </a:cubicBezTo>
                  <a:cubicBezTo>
                    <a:pt x="407916" y="1055836"/>
                    <a:pt x="406456" y="1051545"/>
                    <a:pt x="403785" y="1049238"/>
                  </a:cubicBezTo>
                  <a:cubicBezTo>
                    <a:pt x="389141" y="1037584"/>
                    <a:pt x="389048" y="1023254"/>
                    <a:pt x="396629" y="1007485"/>
                  </a:cubicBezTo>
                  <a:cubicBezTo>
                    <a:pt x="399483" y="998349"/>
                    <a:pt x="402832" y="989518"/>
                    <a:pt x="398423" y="980030"/>
                  </a:cubicBezTo>
                  <a:cubicBezTo>
                    <a:pt x="398256" y="975849"/>
                    <a:pt x="400177" y="971584"/>
                    <a:pt x="397121" y="967680"/>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4" name="Group 3">
              <a:extLst>
                <a:ext uri="{FF2B5EF4-FFF2-40B4-BE49-F238E27FC236}">
                  <a16:creationId xmlns:a16="http://schemas.microsoft.com/office/drawing/2014/main" xmlns="" id="{653B38FE-2126-4BA6-8C69-473DBAAA5C20}"/>
                </a:ext>
              </a:extLst>
            </p:cNvPr>
            <p:cNvGrpSpPr/>
            <p:nvPr/>
          </p:nvGrpSpPr>
          <p:grpSpPr>
            <a:xfrm>
              <a:off x="5899199" y="853605"/>
              <a:ext cx="5668988" cy="4846071"/>
              <a:chOff x="5899199" y="853605"/>
              <a:chExt cx="5668988" cy="4846071"/>
            </a:xfrm>
          </p:grpSpPr>
          <p:sp>
            <p:nvSpPr>
              <p:cNvPr id="144" name="Freeform: Shape 143">
                <a:extLst>
                  <a:ext uri="{FF2B5EF4-FFF2-40B4-BE49-F238E27FC236}">
                    <a16:creationId xmlns:a16="http://schemas.microsoft.com/office/drawing/2014/main" xmlns="" id="{DF0C07E1-8379-4176-9101-15455407DD93}"/>
                  </a:ext>
                </a:extLst>
              </p:cNvPr>
              <p:cNvSpPr/>
              <p:nvPr/>
            </p:nvSpPr>
            <p:spPr>
              <a:xfrm>
                <a:off x="6303964" y="2304805"/>
                <a:ext cx="4572368" cy="2407420"/>
              </a:xfrm>
              <a:custGeom>
                <a:avLst/>
                <a:gdLst>
                  <a:gd name="connsiteX0" fmla="*/ 3420385 w 4572368"/>
                  <a:gd name="connsiteY0" fmla="*/ 2295621 h 2407420"/>
                  <a:gd name="connsiteX1" fmla="*/ 3419637 w 4572368"/>
                  <a:gd name="connsiteY1" fmla="*/ 2295672 h 2407420"/>
                  <a:gd name="connsiteX2" fmla="*/ 3420288 w 4572368"/>
                  <a:gd name="connsiteY2" fmla="*/ 2296984 h 2407420"/>
                  <a:gd name="connsiteX3" fmla="*/ 3424235 w 4572368"/>
                  <a:gd name="connsiteY3" fmla="*/ 2299890 h 2407420"/>
                  <a:gd name="connsiteX4" fmla="*/ 3396137 w 4572368"/>
                  <a:gd name="connsiteY4" fmla="*/ 2235439 h 2407420"/>
                  <a:gd name="connsiteX5" fmla="*/ 3396347 w 4572368"/>
                  <a:gd name="connsiteY5" fmla="*/ 2236477 h 2407420"/>
                  <a:gd name="connsiteX6" fmla="*/ 3396517 w 4572368"/>
                  <a:gd name="connsiteY6" fmla="*/ 2236068 h 2407420"/>
                  <a:gd name="connsiteX7" fmla="*/ 3581300 w 4572368"/>
                  <a:gd name="connsiteY7" fmla="*/ 2059232 h 2407420"/>
                  <a:gd name="connsiteX8" fmla="*/ 3566375 w 4572368"/>
                  <a:gd name="connsiteY8" fmla="*/ 2065484 h 2407420"/>
                  <a:gd name="connsiteX9" fmla="*/ 3554155 w 4572368"/>
                  <a:gd name="connsiteY9" fmla="*/ 2075261 h 2407420"/>
                  <a:gd name="connsiteX10" fmla="*/ 3539872 w 4572368"/>
                  <a:gd name="connsiteY10" fmla="*/ 2080301 h 2407420"/>
                  <a:gd name="connsiteX11" fmla="*/ 3537353 w 4572368"/>
                  <a:gd name="connsiteY11" fmla="*/ 2079049 h 2407420"/>
                  <a:gd name="connsiteX12" fmla="*/ 3551199 w 4572368"/>
                  <a:gd name="connsiteY12" fmla="*/ 2112667 h 2407420"/>
                  <a:gd name="connsiteX13" fmla="*/ 3555909 w 4572368"/>
                  <a:gd name="connsiteY13" fmla="*/ 2099448 h 2407420"/>
                  <a:gd name="connsiteX14" fmla="*/ 3573169 w 4572368"/>
                  <a:gd name="connsiteY14" fmla="*/ 2074167 h 2407420"/>
                  <a:gd name="connsiteX15" fmla="*/ 1649791 w 4572368"/>
                  <a:gd name="connsiteY15" fmla="*/ 1783901 h 2407420"/>
                  <a:gd name="connsiteX16" fmla="*/ 1649338 w 4572368"/>
                  <a:gd name="connsiteY16" fmla="*/ 1784638 h 2407420"/>
                  <a:gd name="connsiteX17" fmla="*/ 1660428 w 4572368"/>
                  <a:gd name="connsiteY17" fmla="*/ 1793468 h 2407420"/>
                  <a:gd name="connsiteX18" fmla="*/ 1660932 w 4572368"/>
                  <a:gd name="connsiteY18" fmla="*/ 1792723 h 2407420"/>
                  <a:gd name="connsiteX19" fmla="*/ 1661104 w 4572368"/>
                  <a:gd name="connsiteY19" fmla="*/ 1792457 h 2407420"/>
                  <a:gd name="connsiteX20" fmla="*/ 4263462 w 4572368"/>
                  <a:gd name="connsiteY20" fmla="*/ 1196558 h 2407420"/>
                  <a:gd name="connsiteX21" fmla="*/ 4261237 w 4572368"/>
                  <a:gd name="connsiteY21" fmla="*/ 1199066 h 2407420"/>
                  <a:gd name="connsiteX22" fmla="*/ 4252071 w 4572368"/>
                  <a:gd name="connsiteY22" fmla="*/ 1208232 h 2407420"/>
                  <a:gd name="connsiteX23" fmla="*/ 4266735 w 4572368"/>
                  <a:gd name="connsiteY23" fmla="*/ 1238171 h 2407420"/>
                  <a:gd name="connsiteX24" fmla="*/ 4267250 w 4572368"/>
                  <a:gd name="connsiteY24" fmla="*/ 1238381 h 2407420"/>
                  <a:gd name="connsiteX25" fmla="*/ 4285128 w 4572368"/>
                  <a:gd name="connsiteY25" fmla="*/ 1233967 h 2407420"/>
                  <a:gd name="connsiteX26" fmla="*/ 4300786 w 4572368"/>
                  <a:gd name="connsiteY26" fmla="*/ 1222435 h 2407420"/>
                  <a:gd name="connsiteX27" fmla="*/ 4302782 w 4572368"/>
                  <a:gd name="connsiteY27" fmla="*/ 1218373 h 2407420"/>
                  <a:gd name="connsiteX28" fmla="*/ 4297143 w 4572368"/>
                  <a:gd name="connsiteY28" fmla="*/ 1215650 h 2407420"/>
                  <a:gd name="connsiteX29" fmla="*/ 4273631 w 4572368"/>
                  <a:gd name="connsiteY29" fmla="*/ 1197300 h 2407420"/>
                  <a:gd name="connsiteX30" fmla="*/ 601819 w 4572368"/>
                  <a:gd name="connsiteY30" fmla="*/ 719303 h 2407420"/>
                  <a:gd name="connsiteX31" fmla="*/ 602393 w 4572368"/>
                  <a:gd name="connsiteY31" fmla="*/ 720517 h 2407420"/>
                  <a:gd name="connsiteX32" fmla="*/ 602557 w 4572368"/>
                  <a:gd name="connsiteY32" fmla="*/ 720150 h 2407420"/>
                  <a:gd name="connsiteX33" fmla="*/ 720480 w 4572368"/>
                  <a:gd name="connsiteY33" fmla="*/ 377833 h 2407420"/>
                  <a:gd name="connsiteX34" fmla="*/ 707102 w 4572368"/>
                  <a:gd name="connsiteY34" fmla="*/ 399326 h 2407420"/>
                  <a:gd name="connsiteX35" fmla="*/ 703974 w 4572368"/>
                  <a:gd name="connsiteY35" fmla="*/ 436243 h 2407420"/>
                  <a:gd name="connsiteX36" fmla="*/ 721534 w 4572368"/>
                  <a:gd name="connsiteY36" fmla="*/ 439785 h 2407420"/>
                  <a:gd name="connsiteX37" fmla="*/ 721319 w 4572368"/>
                  <a:gd name="connsiteY37" fmla="*/ 439193 h 2407420"/>
                  <a:gd name="connsiteX38" fmla="*/ 723297 w 4572368"/>
                  <a:gd name="connsiteY38" fmla="*/ 425142 h 2407420"/>
                  <a:gd name="connsiteX39" fmla="*/ 728808 w 4572368"/>
                  <a:gd name="connsiteY39" fmla="*/ 395660 h 2407420"/>
                  <a:gd name="connsiteX40" fmla="*/ 724190 w 4572368"/>
                  <a:gd name="connsiteY40" fmla="*/ 380956 h 2407420"/>
                  <a:gd name="connsiteX41" fmla="*/ 567851 w 4572368"/>
                  <a:gd name="connsiteY41" fmla="*/ 0 h 2407420"/>
                  <a:gd name="connsiteX42" fmla="*/ 3690886 w 4572368"/>
                  <a:gd name="connsiteY42" fmla="*/ 0 h 2407420"/>
                  <a:gd name="connsiteX43" fmla="*/ 3691270 w 4572368"/>
                  <a:gd name="connsiteY43" fmla="*/ 4052 h 2407420"/>
                  <a:gd name="connsiteX44" fmla="*/ 3691965 w 4572368"/>
                  <a:gd name="connsiteY44" fmla="*/ 5021 h 2407420"/>
                  <a:gd name="connsiteX45" fmla="*/ 3697718 w 4572368"/>
                  <a:gd name="connsiteY45" fmla="*/ 0 h 2407420"/>
                  <a:gd name="connsiteX46" fmla="*/ 3725160 w 4572368"/>
                  <a:gd name="connsiteY46" fmla="*/ 0 h 2407420"/>
                  <a:gd name="connsiteX47" fmla="*/ 3744760 w 4572368"/>
                  <a:gd name="connsiteY47" fmla="*/ 20416 h 2407420"/>
                  <a:gd name="connsiteX48" fmla="*/ 3775814 w 4572368"/>
                  <a:gd name="connsiteY48" fmla="*/ 21888 h 2407420"/>
                  <a:gd name="connsiteX49" fmla="*/ 3785043 w 4572368"/>
                  <a:gd name="connsiteY49" fmla="*/ 540 h 2407420"/>
                  <a:gd name="connsiteX50" fmla="*/ 3784998 w 4572368"/>
                  <a:gd name="connsiteY50" fmla="*/ 0 h 2407420"/>
                  <a:gd name="connsiteX51" fmla="*/ 3810920 w 4572368"/>
                  <a:gd name="connsiteY51" fmla="*/ 0 h 2407420"/>
                  <a:gd name="connsiteX52" fmla="*/ 3823937 w 4572368"/>
                  <a:gd name="connsiteY52" fmla="*/ 17019 h 2407420"/>
                  <a:gd name="connsiteX53" fmla="*/ 3903216 w 4572368"/>
                  <a:gd name="connsiteY53" fmla="*/ 55635 h 2407420"/>
                  <a:gd name="connsiteX54" fmla="*/ 3923346 w 4572368"/>
                  <a:gd name="connsiteY54" fmla="*/ 48907 h 2407420"/>
                  <a:gd name="connsiteX55" fmla="*/ 3950282 w 4572368"/>
                  <a:gd name="connsiteY55" fmla="*/ 36633 h 2407420"/>
                  <a:gd name="connsiteX56" fmla="*/ 3951254 w 4572368"/>
                  <a:gd name="connsiteY56" fmla="*/ 65128 h 2407420"/>
                  <a:gd name="connsiteX57" fmla="*/ 3985874 w 4572368"/>
                  <a:gd name="connsiteY57" fmla="*/ 84700 h 2407420"/>
                  <a:gd name="connsiteX58" fmla="*/ 3986523 w 4572368"/>
                  <a:gd name="connsiteY58" fmla="*/ 84561 h 2407420"/>
                  <a:gd name="connsiteX59" fmla="*/ 4001139 w 4572368"/>
                  <a:gd name="connsiteY59" fmla="*/ 68158 h 2407420"/>
                  <a:gd name="connsiteX60" fmla="*/ 4008768 w 4572368"/>
                  <a:gd name="connsiteY60" fmla="*/ 46250 h 2407420"/>
                  <a:gd name="connsiteX61" fmla="*/ 4003556 w 4572368"/>
                  <a:gd name="connsiteY61" fmla="*/ 10279 h 2407420"/>
                  <a:gd name="connsiteX62" fmla="*/ 3993927 w 4572368"/>
                  <a:gd name="connsiteY62" fmla="*/ 0 h 2407420"/>
                  <a:gd name="connsiteX63" fmla="*/ 4052247 w 4572368"/>
                  <a:gd name="connsiteY63" fmla="*/ 0 h 2407420"/>
                  <a:gd name="connsiteX64" fmla="*/ 4053072 w 4572368"/>
                  <a:gd name="connsiteY64" fmla="*/ 16770 h 2407420"/>
                  <a:gd name="connsiteX65" fmla="*/ 4068305 w 4572368"/>
                  <a:gd name="connsiteY65" fmla="*/ 22237 h 2407420"/>
                  <a:gd name="connsiteX66" fmla="*/ 4070966 w 4572368"/>
                  <a:gd name="connsiteY66" fmla="*/ 24831 h 2407420"/>
                  <a:gd name="connsiteX67" fmla="*/ 4090733 w 4572368"/>
                  <a:gd name="connsiteY67" fmla="*/ 36910 h 2407420"/>
                  <a:gd name="connsiteX68" fmla="*/ 4145197 w 4572368"/>
                  <a:gd name="connsiteY68" fmla="*/ 42883 h 2407420"/>
                  <a:gd name="connsiteX69" fmla="*/ 4179074 w 4572368"/>
                  <a:gd name="connsiteY69" fmla="*/ 83288 h 2407420"/>
                  <a:gd name="connsiteX70" fmla="*/ 4208020 w 4572368"/>
                  <a:gd name="connsiteY70" fmla="*/ 133260 h 2407420"/>
                  <a:gd name="connsiteX71" fmla="*/ 4210047 w 4572368"/>
                  <a:gd name="connsiteY71" fmla="*/ 133638 h 2407420"/>
                  <a:gd name="connsiteX72" fmla="*/ 4235576 w 4572368"/>
                  <a:gd name="connsiteY72" fmla="*/ 185070 h 2407420"/>
                  <a:gd name="connsiteX73" fmla="*/ 4225847 w 4572368"/>
                  <a:gd name="connsiteY73" fmla="*/ 214713 h 2407420"/>
                  <a:gd name="connsiteX74" fmla="*/ 4260800 w 4572368"/>
                  <a:gd name="connsiteY74" fmla="*/ 212849 h 2407420"/>
                  <a:gd name="connsiteX75" fmla="*/ 4278115 w 4572368"/>
                  <a:gd name="connsiteY75" fmla="*/ 207168 h 2407420"/>
                  <a:gd name="connsiteX76" fmla="*/ 4278473 w 4572368"/>
                  <a:gd name="connsiteY76" fmla="*/ 219294 h 2407420"/>
                  <a:gd name="connsiteX77" fmla="*/ 4267874 w 4572368"/>
                  <a:gd name="connsiteY77" fmla="*/ 228327 h 2407420"/>
                  <a:gd name="connsiteX78" fmla="*/ 4245504 w 4572368"/>
                  <a:gd name="connsiteY78" fmla="*/ 249842 h 2407420"/>
                  <a:gd name="connsiteX79" fmla="*/ 4252213 w 4572368"/>
                  <a:gd name="connsiteY79" fmla="*/ 284127 h 2407420"/>
                  <a:gd name="connsiteX80" fmla="*/ 4281856 w 4572368"/>
                  <a:gd name="connsiteY80" fmla="*/ 293855 h 2407420"/>
                  <a:gd name="connsiteX81" fmla="*/ 4299406 w 4572368"/>
                  <a:gd name="connsiteY81" fmla="*/ 306569 h 2407420"/>
                  <a:gd name="connsiteX82" fmla="*/ 4286725 w 4572368"/>
                  <a:gd name="connsiteY82" fmla="*/ 326748 h 2407420"/>
                  <a:gd name="connsiteX83" fmla="*/ 4259068 w 4572368"/>
                  <a:gd name="connsiteY83" fmla="*/ 345703 h 2407420"/>
                  <a:gd name="connsiteX84" fmla="*/ 4251521 w 4572368"/>
                  <a:gd name="connsiteY84" fmla="*/ 372083 h 2407420"/>
                  <a:gd name="connsiteX85" fmla="*/ 4239400 w 4572368"/>
                  <a:gd name="connsiteY85" fmla="*/ 420156 h 2407420"/>
                  <a:gd name="connsiteX86" fmla="*/ 4235810 w 4572368"/>
                  <a:gd name="connsiteY86" fmla="*/ 487124 h 2407420"/>
                  <a:gd name="connsiteX87" fmla="*/ 4241565 w 4572368"/>
                  <a:gd name="connsiteY87" fmla="*/ 493546 h 2407420"/>
                  <a:gd name="connsiteX88" fmla="*/ 4257470 w 4572368"/>
                  <a:gd name="connsiteY88" fmla="*/ 498223 h 2407420"/>
                  <a:gd name="connsiteX89" fmla="*/ 4279466 w 4572368"/>
                  <a:gd name="connsiteY89" fmla="*/ 526450 h 2407420"/>
                  <a:gd name="connsiteX90" fmla="*/ 4301358 w 4572368"/>
                  <a:gd name="connsiteY90" fmla="*/ 546791 h 2407420"/>
                  <a:gd name="connsiteX91" fmla="*/ 4294347 w 4572368"/>
                  <a:gd name="connsiteY91" fmla="*/ 567504 h 2407420"/>
                  <a:gd name="connsiteX92" fmla="*/ 4272327 w 4572368"/>
                  <a:gd name="connsiteY92" fmla="*/ 584693 h 2407420"/>
                  <a:gd name="connsiteX93" fmla="*/ 4264461 w 4572368"/>
                  <a:gd name="connsiteY93" fmla="*/ 598680 h 2407420"/>
                  <a:gd name="connsiteX94" fmla="*/ 4268701 w 4572368"/>
                  <a:gd name="connsiteY94" fmla="*/ 600226 h 2407420"/>
                  <a:gd name="connsiteX95" fmla="*/ 4283893 w 4572368"/>
                  <a:gd name="connsiteY95" fmla="*/ 594672 h 2407420"/>
                  <a:gd name="connsiteX96" fmla="*/ 4338803 w 4572368"/>
                  <a:gd name="connsiteY96" fmla="*/ 603876 h 2407420"/>
                  <a:gd name="connsiteX97" fmla="*/ 4358590 w 4572368"/>
                  <a:gd name="connsiteY97" fmla="*/ 601802 h 2407420"/>
                  <a:gd name="connsiteX98" fmla="*/ 4376107 w 4572368"/>
                  <a:gd name="connsiteY98" fmla="*/ 611889 h 2407420"/>
                  <a:gd name="connsiteX99" fmla="*/ 4443012 w 4572368"/>
                  <a:gd name="connsiteY99" fmla="*/ 657936 h 2407420"/>
                  <a:gd name="connsiteX100" fmla="*/ 4479506 w 4572368"/>
                  <a:gd name="connsiteY100" fmla="*/ 681526 h 2407420"/>
                  <a:gd name="connsiteX101" fmla="*/ 4471548 w 4572368"/>
                  <a:gd name="connsiteY101" fmla="*/ 707307 h 2407420"/>
                  <a:gd name="connsiteX102" fmla="*/ 4497717 w 4572368"/>
                  <a:gd name="connsiteY102" fmla="*/ 730019 h 2407420"/>
                  <a:gd name="connsiteX103" fmla="*/ 4529489 w 4572368"/>
                  <a:gd name="connsiteY103" fmla="*/ 748010 h 2407420"/>
                  <a:gd name="connsiteX104" fmla="*/ 4518523 w 4572368"/>
                  <a:gd name="connsiteY104" fmla="*/ 775850 h 2407420"/>
                  <a:gd name="connsiteX105" fmla="*/ 4516130 w 4572368"/>
                  <a:gd name="connsiteY105" fmla="*/ 794278 h 2407420"/>
                  <a:gd name="connsiteX106" fmla="*/ 4532122 w 4572368"/>
                  <a:gd name="connsiteY106" fmla="*/ 795690 h 2407420"/>
                  <a:gd name="connsiteX107" fmla="*/ 4535540 w 4572368"/>
                  <a:gd name="connsiteY107" fmla="*/ 794231 h 2407420"/>
                  <a:gd name="connsiteX108" fmla="*/ 4559725 w 4572368"/>
                  <a:gd name="connsiteY108" fmla="*/ 788260 h 2407420"/>
                  <a:gd name="connsiteX109" fmla="*/ 4549827 w 4572368"/>
                  <a:gd name="connsiteY109" fmla="*/ 804763 h 2407420"/>
                  <a:gd name="connsiteX110" fmla="*/ 4534641 w 4572368"/>
                  <a:gd name="connsiteY110" fmla="*/ 818707 h 2407420"/>
                  <a:gd name="connsiteX111" fmla="*/ 4543185 w 4572368"/>
                  <a:gd name="connsiteY111" fmla="*/ 854382 h 2407420"/>
                  <a:gd name="connsiteX112" fmla="*/ 4563452 w 4572368"/>
                  <a:gd name="connsiteY112" fmla="*/ 858166 h 2407420"/>
                  <a:gd name="connsiteX113" fmla="*/ 4563186 w 4572368"/>
                  <a:gd name="connsiteY113" fmla="*/ 884858 h 2407420"/>
                  <a:gd name="connsiteX114" fmla="*/ 4544549 w 4572368"/>
                  <a:gd name="connsiteY114" fmla="*/ 897632 h 2407420"/>
                  <a:gd name="connsiteX115" fmla="*/ 4536779 w 4572368"/>
                  <a:gd name="connsiteY115" fmla="*/ 922397 h 2407420"/>
                  <a:gd name="connsiteX116" fmla="*/ 4525315 w 4572368"/>
                  <a:gd name="connsiteY116" fmla="*/ 958533 h 2407420"/>
                  <a:gd name="connsiteX117" fmla="*/ 4517058 w 4572368"/>
                  <a:gd name="connsiteY117" fmla="*/ 1008376 h 2407420"/>
                  <a:gd name="connsiteX118" fmla="*/ 4519733 w 4572368"/>
                  <a:gd name="connsiteY118" fmla="*/ 1027749 h 2407420"/>
                  <a:gd name="connsiteX119" fmla="*/ 4508174 w 4572368"/>
                  <a:gd name="connsiteY119" fmla="*/ 1025068 h 2407420"/>
                  <a:gd name="connsiteX120" fmla="*/ 4499290 w 4572368"/>
                  <a:gd name="connsiteY120" fmla="*/ 1041760 h 2407420"/>
                  <a:gd name="connsiteX121" fmla="*/ 4491275 w 4572368"/>
                  <a:gd name="connsiteY121" fmla="*/ 1079064 h 2407420"/>
                  <a:gd name="connsiteX122" fmla="*/ 4475144 w 4572368"/>
                  <a:gd name="connsiteY122" fmla="*/ 1098074 h 2407420"/>
                  <a:gd name="connsiteX123" fmla="*/ 4443934 w 4572368"/>
                  <a:gd name="connsiteY123" fmla="*/ 1107976 h 2407420"/>
                  <a:gd name="connsiteX124" fmla="*/ 4399184 w 4572368"/>
                  <a:gd name="connsiteY124" fmla="*/ 1134228 h 2407420"/>
                  <a:gd name="connsiteX125" fmla="*/ 4393752 w 4572368"/>
                  <a:gd name="connsiteY125" fmla="*/ 1152089 h 2407420"/>
                  <a:gd name="connsiteX126" fmla="*/ 4364858 w 4572368"/>
                  <a:gd name="connsiteY126" fmla="*/ 1169241 h 2407420"/>
                  <a:gd name="connsiteX127" fmla="*/ 4336492 w 4572368"/>
                  <a:gd name="connsiteY127" fmla="*/ 1169918 h 2407420"/>
                  <a:gd name="connsiteX128" fmla="*/ 4329986 w 4572368"/>
                  <a:gd name="connsiteY128" fmla="*/ 1179746 h 2407420"/>
                  <a:gd name="connsiteX129" fmla="*/ 4330113 w 4572368"/>
                  <a:gd name="connsiteY129" fmla="*/ 1180885 h 2407420"/>
                  <a:gd name="connsiteX130" fmla="*/ 4343556 w 4572368"/>
                  <a:gd name="connsiteY130" fmla="*/ 1185162 h 2407420"/>
                  <a:gd name="connsiteX131" fmla="*/ 4361274 w 4572368"/>
                  <a:gd name="connsiteY131" fmla="*/ 1196161 h 2407420"/>
                  <a:gd name="connsiteX132" fmla="*/ 4360053 w 4572368"/>
                  <a:gd name="connsiteY132" fmla="*/ 1199215 h 2407420"/>
                  <a:gd name="connsiteX133" fmla="*/ 4345388 w 4572368"/>
                  <a:gd name="connsiteY133" fmla="*/ 1223045 h 2407420"/>
                  <a:gd name="connsiteX134" fmla="*/ 4353332 w 4572368"/>
                  <a:gd name="connsiteY134" fmla="*/ 1234042 h 2407420"/>
                  <a:gd name="connsiteX135" fmla="*/ 4353943 w 4572368"/>
                  <a:gd name="connsiteY135" fmla="*/ 1237098 h 2407420"/>
                  <a:gd name="connsiteX136" fmla="*/ 4361886 w 4572368"/>
                  <a:gd name="connsiteY136" fmla="*/ 1254817 h 2407420"/>
                  <a:gd name="connsiteX137" fmla="*/ 4396714 w 4572368"/>
                  <a:gd name="connsiteY137" fmla="*/ 1284756 h 2407420"/>
                  <a:gd name="connsiteX138" fmla="*/ 4400991 w 4572368"/>
                  <a:gd name="connsiteY138" fmla="*/ 1328749 h 2407420"/>
                  <a:gd name="connsiteX139" fmla="*/ 4397324 w 4572368"/>
                  <a:gd name="connsiteY139" fmla="*/ 1377017 h 2407420"/>
                  <a:gd name="connsiteX140" fmla="*/ 4398547 w 4572368"/>
                  <a:gd name="connsiteY140" fmla="*/ 1378241 h 2407420"/>
                  <a:gd name="connsiteX141" fmla="*/ 4391825 w 4572368"/>
                  <a:gd name="connsiteY141" fmla="*/ 1425900 h 2407420"/>
                  <a:gd name="connsiteX142" fmla="*/ 4371051 w 4572368"/>
                  <a:gd name="connsiteY142" fmla="*/ 1441786 h 2407420"/>
                  <a:gd name="connsiteX143" fmla="*/ 4396102 w 4572368"/>
                  <a:gd name="connsiteY143" fmla="*/ 1457060 h 2407420"/>
                  <a:gd name="connsiteX144" fmla="*/ 4410767 w 4572368"/>
                  <a:gd name="connsiteY144" fmla="*/ 1461338 h 2407420"/>
                  <a:gd name="connsiteX145" fmla="*/ 4405268 w 4572368"/>
                  <a:gd name="connsiteY145" fmla="*/ 1469892 h 2407420"/>
                  <a:gd name="connsiteX146" fmla="*/ 4393657 w 4572368"/>
                  <a:gd name="connsiteY146" fmla="*/ 1471114 h 2407420"/>
                  <a:gd name="connsiteX147" fmla="*/ 4367996 w 4572368"/>
                  <a:gd name="connsiteY147" fmla="*/ 1475390 h 2407420"/>
                  <a:gd name="connsiteX148" fmla="*/ 4356387 w 4572368"/>
                  <a:gd name="connsiteY148" fmla="*/ 1502276 h 2407420"/>
                  <a:gd name="connsiteX149" fmla="*/ 4372272 w 4572368"/>
                  <a:gd name="connsiteY149" fmla="*/ 1523050 h 2407420"/>
                  <a:gd name="connsiteX150" fmla="*/ 4378383 w 4572368"/>
                  <a:gd name="connsiteY150" fmla="*/ 1540157 h 2407420"/>
                  <a:gd name="connsiteX151" fmla="*/ 4360052 w 4572368"/>
                  <a:gd name="connsiteY151" fmla="*/ 1548100 h 2407420"/>
                  <a:gd name="connsiteX152" fmla="*/ 4331946 w 4572368"/>
                  <a:gd name="connsiteY152" fmla="*/ 1548101 h 2407420"/>
                  <a:gd name="connsiteX153" fmla="*/ 4314227 w 4572368"/>
                  <a:gd name="connsiteY153" fmla="*/ 1562764 h 2407420"/>
                  <a:gd name="connsiteX154" fmla="*/ 4283066 w 4572368"/>
                  <a:gd name="connsiteY154" fmla="*/ 1590260 h 2407420"/>
                  <a:gd name="connsiteX155" fmla="*/ 4248849 w 4572368"/>
                  <a:gd name="connsiteY155" fmla="*/ 1634863 h 2407420"/>
                  <a:gd name="connsiteX156" fmla="*/ 4249786 w 4572368"/>
                  <a:gd name="connsiteY156" fmla="*/ 1642030 h 2407420"/>
                  <a:gd name="connsiteX157" fmla="*/ 4258565 w 4572368"/>
                  <a:gd name="connsiteY157" fmla="*/ 1652802 h 2407420"/>
                  <a:gd name="connsiteX158" fmla="*/ 4260398 w 4572368"/>
                  <a:gd name="connsiteY158" fmla="*/ 1682742 h 2407420"/>
                  <a:gd name="connsiteX159" fmla="*/ 4265897 w 4572368"/>
                  <a:gd name="connsiteY159" fmla="*/ 1707182 h 2407420"/>
                  <a:gd name="connsiteX160" fmla="*/ 4251232 w 4572368"/>
                  <a:gd name="connsiteY160" fmla="*/ 1718180 h 2407420"/>
                  <a:gd name="connsiteX161" fmla="*/ 4227862 w 4572368"/>
                  <a:gd name="connsiteY161" fmla="*/ 1719631 h 2407420"/>
                  <a:gd name="connsiteX162" fmla="*/ 4215796 w 4572368"/>
                  <a:gd name="connsiteY162" fmla="*/ 1725576 h 2407420"/>
                  <a:gd name="connsiteX163" fmla="*/ 4217994 w 4572368"/>
                  <a:gd name="connsiteY163" fmla="*/ 1728653 h 2407420"/>
                  <a:gd name="connsiteX164" fmla="*/ 4231130 w 4572368"/>
                  <a:gd name="connsiteY164" fmla="*/ 1732013 h 2407420"/>
                  <a:gd name="connsiteX165" fmla="*/ 4264736 w 4572368"/>
                  <a:gd name="connsiteY165" fmla="*/ 1764397 h 2407420"/>
                  <a:gd name="connsiteX166" fmla="*/ 4279401 w 4572368"/>
                  <a:gd name="connsiteY166" fmla="*/ 1772340 h 2407420"/>
                  <a:gd name="connsiteX167" fmla="*/ 4286732 w 4572368"/>
                  <a:gd name="connsiteY167" fmla="*/ 1787616 h 2407420"/>
                  <a:gd name="connsiteX168" fmla="*/ 4311172 w 4572368"/>
                  <a:gd name="connsiteY168" fmla="*/ 1851159 h 2407420"/>
                  <a:gd name="connsiteX169" fmla="*/ 4325226 w 4572368"/>
                  <a:gd name="connsiteY169" fmla="*/ 1884764 h 2407420"/>
                  <a:gd name="connsiteX170" fmla="*/ 4307506 w 4572368"/>
                  <a:gd name="connsiteY170" fmla="*/ 1898819 h 2407420"/>
                  <a:gd name="connsiteX171" fmla="*/ 4314839 w 4572368"/>
                  <a:gd name="connsiteY171" fmla="*/ 1926924 h 2407420"/>
                  <a:gd name="connsiteX172" fmla="*/ 4328281 w 4572368"/>
                  <a:gd name="connsiteY172" fmla="*/ 1954419 h 2407420"/>
                  <a:gd name="connsiteX173" fmla="*/ 4307507 w 4572368"/>
                  <a:gd name="connsiteY173" fmla="*/ 1968472 h 2407420"/>
                  <a:gd name="connsiteX174" fmla="*/ 4297119 w 4572368"/>
                  <a:gd name="connsiteY174" fmla="*/ 1980082 h 2407420"/>
                  <a:gd name="connsiteX175" fmla="*/ 4307507 w 4572368"/>
                  <a:gd name="connsiteY175" fmla="*/ 1988636 h 2407420"/>
                  <a:gd name="connsiteX176" fmla="*/ 4310562 w 4572368"/>
                  <a:gd name="connsiteY176" fmla="*/ 1989247 h 2407420"/>
                  <a:gd name="connsiteX177" fmla="*/ 4330114 w 4572368"/>
                  <a:gd name="connsiteY177" fmla="*/ 1996579 h 2407420"/>
                  <a:gd name="connsiteX178" fmla="*/ 4315449 w 4572368"/>
                  <a:gd name="connsiteY178" fmla="*/ 2003301 h 2407420"/>
                  <a:gd name="connsiteX179" fmla="*/ 4298342 w 4572368"/>
                  <a:gd name="connsiteY179" fmla="*/ 2005744 h 2407420"/>
                  <a:gd name="connsiteX180" fmla="*/ 4287344 w 4572368"/>
                  <a:gd name="connsiteY180" fmla="*/ 2034461 h 2407420"/>
                  <a:gd name="connsiteX181" fmla="*/ 4299564 w 4572368"/>
                  <a:gd name="connsiteY181" fmla="*/ 2046680 h 2407420"/>
                  <a:gd name="connsiteX182" fmla="*/ 4286732 w 4572368"/>
                  <a:gd name="connsiteY182" fmla="*/ 2065011 h 2407420"/>
                  <a:gd name="connsiteX183" fmla="*/ 4267790 w 4572368"/>
                  <a:gd name="connsiteY183" fmla="*/ 2065011 h 2407420"/>
                  <a:gd name="connsiteX184" fmla="*/ 4250683 w 4572368"/>
                  <a:gd name="connsiteY184" fmla="*/ 2078453 h 2407420"/>
                  <a:gd name="connsiteX185" fmla="*/ 4225633 w 4572368"/>
                  <a:gd name="connsiteY185" fmla="*/ 2098006 h 2407420"/>
                  <a:gd name="connsiteX186" fmla="*/ 4196303 w 4572368"/>
                  <a:gd name="connsiteY186" fmla="*/ 2128556 h 2407420"/>
                  <a:gd name="connsiteX187" fmla="*/ 4188972 w 4572368"/>
                  <a:gd name="connsiteY187" fmla="*/ 2143220 h 2407420"/>
                  <a:gd name="connsiteX188" fmla="*/ 4182250 w 4572368"/>
                  <a:gd name="connsiteY188" fmla="*/ 2135888 h 2407420"/>
                  <a:gd name="connsiteX189" fmla="*/ 4168197 w 4572368"/>
                  <a:gd name="connsiteY189" fmla="*/ 2143220 h 2407420"/>
                  <a:gd name="connsiteX190" fmla="*/ 4144979 w 4572368"/>
                  <a:gd name="connsiteY190" fmla="*/ 2165216 h 2407420"/>
                  <a:gd name="connsiteX191" fmla="*/ 4124816 w 4572368"/>
                  <a:gd name="connsiteY191" fmla="*/ 2170715 h 2407420"/>
                  <a:gd name="connsiteX192" fmla="*/ 4098543 w 4572368"/>
                  <a:gd name="connsiteY192" fmla="*/ 2162772 h 2407420"/>
                  <a:gd name="connsiteX193" fmla="*/ 4055161 w 4572368"/>
                  <a:gd name="connsiteY193" fmla="*/ 2159717 h 2407420"/>
                  <a:gd name="connsiteX194" fmla="*/ 4042940 w 4572368"/>
                  <a:gd name="connsiteY194" fmla="*/ 2169493 h 2407420"/>
                  <a:gd name="connsiteX195" fmla="*/ 4014835 w 4572368"/>
                  <a:gd name="connsiteY195" fmla="*/ 2167660 h 2407420"/>
                  <a:gd name="connsiteX196" fmla="*/ 3985507 w 4572368"/>
                  <a:gd name="connsiteY196" fmla="*/ 2158496 h 2407420"/>
                  <a:gd name="connsiteX197" fmla="*/ 3967787 w 4572368"/>
                  <a:gd name="connsiteY197" fmla="*/ 2193322 h 2407420"/>
                  <a:gd name="connsiteX198" fmla="*/ 3965954 w 4572368"/>
                  <a:gd name="connsiteY198" fmla="*/ 2199432 h 2407420"/>
                  <a:gd name="connsiteX199" fmla="*/ 3958622 w 4572368"/>
                  <a:gd name="connsiteY199" fmla="*/ 2189656 h 2407420"/>
                  <a:gd name="connsiteX200" fmla="*/ 3938460 w 4572368"/>
                  <a:gd name="connsiteY200" fmla="*/ 2143831 h 2407420"/>
                  <a:gd name="connsiteX201" fmla="*/ 3918296 w 4572368"/>
                  <a:gd name="connsiteY201" fmla="*/ 2135888 h 2407420"/>
                  <a:gd name="connsiteX202" fmla="*/ 3895689 w 4572368"/>
                  <a:gd name="connsiteY202" fmla="*/ 2136500 h 2407420"/>
                  <a:gd name="connsiteX203" fmla="*/ 3865750 w 4572368"/>
                  <a:gd name="connsiteY203" fmla="*/ 2110837 h 2407420"/>
                  <a:gd name="connsiteX204" fmla="*/ 3843754 w 4572368"/>
                  <a:gd name="connsiteY204" fmla="*/ 2094951 h 2407420"/>
                  <a:gd name="connsiteX205" fmla="*/ 3838866 w 4572368"/>
                  <a:gd name="connsiteY205" fmla="*/ 2084563 h 2407420"/>
                  <a:gd name="connsiteX206" fmla="*/ 3830311 w 4572368"/>
                  <a:gd name="connsiteY206" fmla="*/ 2089451 h 2407420"/>
                  <a:gd name="connsiteX207" fmla="*/ 3816869 w 4572368"/>
                  <a:gd name="connsiteY207" fmla="*/ 2103505 h 2407420"/>
                  <a:gd name="connsiteX208" fmla="*/ 3813814 w 4572368"/>
                  <a:gd name="connsiteY208" fmla="*/ 2131000 h 2407420"/>
                  <a:gd name="connsiteX209" fmla="*/ 3814424 w 4572368"/>
                  <a:gd name="connsiteY209" fmla="*/ 2152996 h 2407420"/>
                  <a:gd name="connsiteX210" fmla="*/ 3799150 w 4572368"/>
                  <a:gd name="connsiteY210" fmla="*/ 2148719 h 2407420"/>
                  <a:gd name="connsiteX211" fmla="*/ 3712387 w 4572368"/>
                  <a:gd name="connsiteY211" fmla="*/ 2115725 h 2407420"/>
                  <a:gd name="connsiteX212" fmla="*/ 3690907 w 4572368"/>
                  <a:gd name="connsiteY212" fmla="*/ 2100603 h 2407420"/>
                  <a:gd name="connsiteX213" fmla="*/ 3693678 w 4572368"/>
                  <a:gd name="connsiteY213" fmla="*/ 2090586 h 2407420"/>
                  <a:gd name="connsiteX214" fmla="*/ 3679225 w 4572368"/>
                  <a:gd name="connsiteY214" fmla="*/ 2086582 h 2407420"/>
                  <a:gd name="connsiteX215" fmla="*/ 3674950 w 4572368"/>
                  <a:gd name="connsiteY215" fmla="*/ 2087629 h 2407420"/>
                  <a:gd name="connsiteX216" fmla="*/ 3679332 w 4572368"/>
                  <a:gd name="connsiteY216" fmla="*/ 2096392 h 2407420"/>
                  <a:gd name="connsiteX217" fmla="*/ 3656113 w 4572368"/>
                  <a:gd name="connsiteY217" fmla="*/ 2136108 h 2407420"/>
                  <a:gd name="connsiteX218" fmla="*/ 3623118 w 4572368"/>
                  <a:gd name="connsiteY218" fmla="*/ 2139163 h 2407420"/>
                  <a:gd name="connsiteX219" fmla="*/ 3612732 w 4572368"/>
                  <a:gd name="connsiteY219" fmla="*/ 2167879 h 2407420"/>
                  <a:gd name="connsiteX220" fmla="*/ 3623730 w 4572368"/>
                  <a:gd name="connsiteY220" fmla="*/ 2181321 h 2407420"/>
                  <a:gd name="connsiteX221" fmla="*/ 3634728 w 4572368"/>
                  <a:gd name="connsiteY221" fmla="*/ 2193543 h 2407420"/>
                  <a:gd name="connsiteX222" fmla="*/ 3588292 w 4572368"/>
                  <a:gd name="connsiteY222" fmla="*/ 2141606 h 2407420"/>
                  <a:gd name="connsiteX223" fmla="*/ 3572406 w 4572368"/>
                  <a:gd name="connsiteY223" fmla="*/ 2126332 h 2407420"/>
                  <a:gd name="connsiteX224" fmla="*/ 3562323 w 4572368"/>
                  <a:gd name="connsiteY224" fmla="*/ 2133511 h 2407420"/>
                  <a:gd name="connsiteX225" fmla="*/ 3560124 w 4572368"/>
                  <a:gd name="connsiteY225" fmla="*/ 2134334 h 2407420"/>
                  <a:gd name="connsiteX226" fmla="*/ 3574081 w 4572368"/>
                  <a:gd name="connsiteY226" fmla="*/ 2168218 h 2407420"/>
                  <a:gd name="connsiteX227" fmla="*/ 3578404 w 4572368"/>
                  <a:gd name="connsiteY227" fmla="*/ 2191547 h 2407420"/>
                  <a:gd name="connsiteX228" fmla="*/ 3580797 w 4572368"/>
                  <a:gd name="connsiteY228" fmla="*/ 2192544 h 2407420"/>
                  <a:gd name="connsiteX229" fmla="*/ 3610780 w 4572368"/>
                  <a:gd name="connsiteY229" fmla="*/ 2250901 h 2407420"/>
                  <a:gd name="connsiteX230" fmla="*/ 3680816 w 4572368"/>
                  <a:gd name="connsiteY230" fmla="*/ 2353553 h 2407420"/>
                  <a:gd name="connsiteX231" fmla="*/ 3701225 w 4572368"/>
                  <a:gd name="connsiteY231" fmla="*/ 2385456 h 2407420"/>
                  <a:gd name="connsiteX232" fmla="*/ 3706369 w 4572368"/>
                  <a:gd name="connsiteY232" fmla="*/ 2407420 h 2407420"/>
                  <a:gd name="connsiteX233" fmla="*/ 1080113 w 4572368"/>
                  <a:gd name="connsiteY233" fmla="*/ 2407420 h 2407420"/>
                  <a:gd name="connsiteX234" fmla="*/ 1077797 w 4572368"/>
                  <a:gd name="connsiteY234" fmla="*/ 2390172 h 2407420"/>
                  <a:gd name="connsiteX235" fmla="*/ 1042370 w 4572368"/>
                  <a:gd name="connsiteY235" fmla="*/ 2386668 h 2407420"/>
                  <a:gd name="connsiteX236" fmla="*/ 1022383 w 4572368"/>
                  <a:gd name="connsiteY236" fmla="*/ 2401082 h 2407420"/>
                  <a:gd name="connsiteX237" fmla="*/ 999508 w 4572368"/>
                  <a:gd name="connsiteY237" fmla="*/ 2378841 h 2407420"/>
                  <a:gd name="connsiteX238" fmla="*/ 1003827 w 4572368"/>
                  <a:gd name="connsiteY238" fmla="*/ 2352180 h 2407420"/>
                  <a:gd name="connsiteX239" fmla="*/ 1003823 w 4572368"/>
                  <a:gd name="connsiteY239" fmla="*/ 2335189 h 2407420"/>
                  <a:gd name="connsiteX240" fmla="*/ 990464 w 4572368"/>
                  <a:gd name="connsiteY240" fmla="*/ 2326155 h 2407420"/>
                  <a:gd name="connsiteX241" fmla="*/ 989902 w 4572368"/>
                  <a:gd name="connsiteY241" fmla="*/ 2327747 h 2407420"/>
                  <a:gd name="connsiteX242" fmla="*/ 968739 w 4572368"/>
                  <a:gd name="connsiteY242" fmla="*/ 2319667 h 2407420"/>
                  <a:gd name="connsiteX243" fmla="*/ 838038 w 4572368"/>
                  <a:gd name="connsiteY243" fmla="*/ 2270053 h 2407420"/>
                  <a:gd name="connsiteX244" fmla="*/ 816187 w 4572368"/>
                  <a:gd name="connsiteY244" fmla="*/ 2282944 h 2407420"/>
                  <a:gd name="connsiteX245" fmla="*/ 787766 w 4572368"/>
                  <a:gd name="connsiteY245" fmla="*/ 2304016 h 2407420"/>
                  <a:gd name="connsiteX246" fmla="*/ 779516 w 4572368"/>
                  <a:gd name="connsiteY246" fmla="*/ 2270951 h 2407420"/>
                  <a:gd name="connsiteX247" fmla="*/ 734159 w 4572368"/>
                  <a:gd name="connsiteY247" fmla="*/ 2256718 h 2407420"/>
                  <a:gd name="connsiteX248" fmla="*/ 696391 w 4572368"/>
                  <a:gd name="connsiteY248" fmla="*/ 2273720 h 2407420"/>
                  <a:gd name="connsiteX249" fmla="*/ 612794 w 4572368"/>
                  <a:gd name="connsiteY249" fmla="*/ 2282048 h 2407420"/>
                  <a:gd name="connsiteX250" fmla="*/ 580035 w 4572368"/>
                  <a:gd name="connsiteY250" fmla="*/ 2254546 h 2407420"/>
                  <a:gd name="connsiteX251" fmla="*/ 549364 w 4572368"/>
                  <a:gd name="connsiteY251" fmla="*/ 2236237 h 2407420"/>
                  <a:gd name="connsiteX252" fmla="*/ 552390 w 4572368"/>
                  <a:gd name="connsiteY252" fmla="*/ 2210275 h 2407420"/>
                  <a:gd name="connsiteX253" fmla="*/ 583579 w 4572368"/>
                  <a:gd name="connsiteY253" fmla="*/ 2153388 h 2407420"/>
                  <a:gd name="connsiteX254" fmla="*/ 594021 w 4572368"/>
                  <a:gd name="connsiteY254" fmla="*/ 2104432 h 2407420"/>
                  <a:gd name="connsiteX255" fmla="*/ 563051 w 4572368"/>
                  <a:gd name="connsiteY255" fmla="*/ 2026965 h 2407420"/>
                  <a:gd name="connsiteX256" fmla="*/ 544825 w 4572368"/>
                  <a:gd name="connsiteY256" fmla="*/ 2013264 h 2407420"/>
                  <a:gd name="connsiteX257" fmla="*/ 527604 w 4572368"/>
                  <a:gd name="connsiteY257" fmla="*/ 1990909 h 2407420"/>
                  <a:gd name="connsiteX258" fmla="*/ 550784 w 4572368"/>
                  <a:gd name="connsiteY258" fmla="*/ 1981679 h 2407420"/>
                  <a:gd name="connsiteX259" fmla="*/ 562942 w 4572368"/>
                  <a:gd name="connsiteY259" fmla="*/ 1975204 h 2407420"/>
                  <a:gd name="connsiteX260" fmla="*/ 554064 w 4572368"/>
                  <a:gd name="connsiteY260" fmla="*/ 1965571 h 2407420"/>
                  <a:gd name="connsiteX261" fmla="*/ 519369 w 4572368"/>
                  <a:gd name="connsiteY261" fmla="*/ 1886971 h 2407420"/>
                  <a:gd name="connsiteX262" fmla="*/ 533000 w 4572368"/>
                  <a:gd name="connsiteY262" fmla="*/ 1842246 h 2407420"/>
                  <a:gd name="connsiteX263" fmla="*/ 605513 w 4572368"/>
                  <a:gd name="connsiteY263" fmla="*/ 1715265 h 2407420"/>
                  <a:gd name="connsiteX264" fmla="*/ 598877 w 4572368"/>
                  <a:gd name="connsiteY264" fmla="*/ 1696950 h 2407420"/>
                  <a:gd name="connsiteX265" fmla="*/ 595334 w 4572368"/>
                  <a:gd name="connsiteY265" fmla="*/ 1679169 h 2407420"/>
                  <a:gd name="connsiteX266" fmla="*/ 603172 w 4572368"/>
                  <a:gd name="connsiteY266" fmla="*/ 1670914 h 2407420"/>
                  <a:gd name="connsiteX267" fmla="*/ 594309 w 4572368"/>
                  <a:gd name="connsiteY267" fmla="*/ 1649489 h 2407420"/>
                  <a:gd name="connsiteX268" fmla="*/ 597313 w 4572368"/>
                  <a:gd name="connsiteY268" fmla="*/ 1643573 h 2407420"/>
                  <a:gd name="connsiteX269" fmla="*/ 573816 w 4572368"/>
                  <a:gd name="connsiteY269" fmla="*/ 1633507 h 2407420"/>
                  <a:gd name="connsiteX270" fmla="*/ 593804 w 4572368"/>
                  <a:gd name="connsiteY270" fmla="*/ 1620047 h 2407420"/>
                  <a:gd name="connsiteX271" fmla="*/ 585304 w 4572368"/>
                  <a:gd name="connsiteY271" fmla="*/ 1601162 h 2407420"/>
                  <a:gd name="connsiteX272" fmla="*/ 587387 w 4572368"/>
                  <a:gd name="connsiteY272" fmla="*/ 1600439 h 2407420"/>
                  <a:gd name="connsiteX273" fmla="*/ 567795 w 4572368"/>
                  <a:gd name="connsiteY273" fmla="*/ 1593539 h 2407420"/>
                  <a:gd name="connsiteX274" fmla="*/ 528163 w 4572368"/>
                  <a:gd name="connsiteY274" fmla="*/ 1575271 h 2407420"/>
                  <a:gd name="connsiteX275" fmla="*/ 538455 w 4572368"/>
                  <a:gd name="connsiteY275" fmla="*/ 1541018 h 2407420"/>
                  <a:gd name="connsiteX276" fmla="*/ 539473 w 4572368"/>
                  <a:gd name="connsiteY276" fmla="*/ 1518830 h 2407420"/>
                  <a:gd name="connsiteX277" fmla="*/ 520286 w 4572368"/>
                  <a:gd name="connsiteY277" fmla="*/ 1518738 h 2407420"/>
                  <a:gd name="connsiteX278" fmla="*/ 516358 w 4572368"/>
                  <a:gd name="connsiteY278" fmla="*/ 1520815 h 2407420"/>
                  <a:gd name="connsiteX279" fmla="*/ 488146 w 4572368"/>
                  <a:gd name="connsiteY279" fmla="*/ 1530332 h 2407420"/>
                  <a:gd name="connsiteX280" fmla="*/ 498292 w 4572368"/>
                  <a:gd name="connsiteY280" fmla="*/ 1509690 h 2407420"/>
                  <a:gd name="connsiteX281" fmla="*/ 514995 w 4572368"/>
                  <a:gd name="connsiteY281" fmla="*/ 1491572 h 2407420"/>
                  <a:gd name="connsiteX282" fmla="*/ 501272 w 4572368"/>
                  <a:gd name="connsiteY282" fmla="*/ 1449927 h 2407420"/>
                  <a:gd name="connsiteX283" fmla="*/ 476754 w 4572368"/>
                  <a:gd name="connsiteY283" fmla="*/ 1447435 h 2407420"/>
                  <a:gd name="connsiteX284" fmla="*/ 474416 w 4572368"/>
                  <a:gd name="connsiteY284" fmla="*/ 1415618 h 2407420"/>
                  <a:gd name="connsiteX285" fmla="*/ 495347 w 4572368"/>
                  <a:gd name="connsiteY285" fmla="*/ 1398547 h 2407420"/>
                  <a:gd name="connsiteX286" fmla="*/ 502140 w 4572368"/>
                  <a:gd name="connsiteY286" fmla="*/ 1368276 h 2407420"/>
                  <a:gd name="connsiteX287" fmla="*/ 512202 w 4572368"/>
                  <a:gd name="connsiteY287" fmla="*/ 1324095 h 2407420"/>
                  <a:gd name="connsiteX288" fmla="*/ 517081 w 4572368"/>
                  <a:gd name="connsiteY288" fmla="*/ 1263904 h 2407420"/>
                  <a:gd name="connsiteX289" fmla="*/ 511969 w 4572368"/>
                  <a:gd name="connsiteY289" fmla="*/ 1241094 h 2407420"/>
                  <a:gd name="connsiteX290" fmla="*/ 526004 w 4572368"/>
                  <a:gd name="connsiteY290" fmla="*/ 1243138 h 2407420"/>
                  <a:gd name="connsiteX291" fmla="*/ 534926 w 4572368"/>
                  <a:gd name="connsiteY291" fmla="*/ 1222372 h 2407420"/>
                  <a:gd name="connsiteX292" fmla="*/ 540762 w 4572368"/>
                  <a:gd name="connsiteY292" fmla="*/ 1177141 h 2407420"/>
                  <a:gd name="connsiteX293" fmla="*/ 558086 w 4572368"/>
                  <a:gd name="connsiteY293" fmla="*/ 1152895 h 2407420"/>
                  <a:gd name="connsiteX294" fmla="*/ 569560 w 4572368"/>
                  <a:gd name="connsiteY294" fmla="*/ 1143332 h 2407420"/>
                  <a:gd name="connsiteX295" fmla="*/ 552210 w 4572368"/>
                  <a:gd name="connsiteY295" fmla="*/ 1142716 h 2407420"/>
                  <a:gd name="connsiteX296" fmla="*/ 514703 w 4572368"/>
                  <a:gd name="connsiteY296" fmla="*/ 1137465 h 2407420"/>
                  <a:gd name="connsiteX297" fmla="*/ 456457 w 4572368"/>
                  <a:gd name="connsiteY297" fmla="*/ 1117038 h 2407420"/>
                  <a:gd name="connsiteX298" fmla="*/ 426663 w 4572368"/>
                  <a:gd name="connsiteY298" fmla="*/ 1107890 h 2407420"/>
                  <a:gd name="connsiteX299" fmla="*/ 417715 w 4572368"/>
                  <a:gd name="connsiteY299" fmla="*/ 1094016 h 2407420"/>
                  <a:gd name="connsiteX300" fmla="*/ 393610 w 4572368"/>
                  <a:gd name="connsiteY300" fmla="*/ 1104747 h 2407420"/>
                  <a:gd name="connsiteX301" fmla="*/ 329733 w 4572368"/>
                  <a:gd name="connsiteY301" fmla="*/ 1077967 h 2407420"/>
                  <a:gd name="connsiteX302" fmla="*/ 312121 w 4572368"/>
                  <a:gd name="connsiteY302" fmla="*/ 1070894 h 2407420"/>
                  <a:gd name="connsiteX303" fmla="*/ 260417 w 4572368"/>
                  <a:gd name="connsiteY303" fmla="*/ 1044256 h 2407420"/>
                  <a:gd name="connsiteX304" fmla="*/ 205026 w 4572368"/>
                  <a:gd name="connsiteY304" fmla="*/ 1013190 h 2407420"/>
                  <a:gd name="connsiteX305" fmla="*/ 176350 w 4572368"/>
                  <a:gd name="connsiteY305" fmla="*/ 994763 h 2407420"/>
                  <a:gd name="connsiteX306" fmla="*/ 174419 w 4572368"/>
                  <a:gd name="connsiteY306" fmla="*/ 994771 h 2407420"/>
                  <a:gd name="connsiteX307" fmla="*/ 174418 w 4572368"/>
                  <a:gd name="connsiteY307" fmla="*/ 994770 h 2407420"/>
                  <a:gd name="connsiteX308" fmla="*/ 173936 w 4572368"/>
                  <a:gd name="connsiteY308" fmla="*/ 994773 h 2407420"/>
                  <a:gd name="connsiteX309" fmla="*/ 174419 w 4572368"/>
                  <a:gd name="connsiteY309" fmla="*/ 994771 h 2407420"/>
                  <a:gd name="connsiteX310" fmla="*/ 175388 w 4572368"/>
                  <a:gd name="connsiteY310" fmla="*/ 995733 h 2407420"/>
                  <a:gd name="connsiteX311" fmla="*/ 172154 w 4572368"/>
                  <a:gd name="connsiteY311" fmla="*/ 1007533 h 2407420"/>
                  <a:gd name="connsiteX312" fmla="*/ 163455 w 4572368"/>
                  <a:gd name="connsiteY312" fmla="*/ 1006603 h 2407420"/>
                  <a:gd name="connsiteX313" fmla="*/ 70024 w 4572368"/>
                  <a:gd name="connsiteY313" fmla="*/ 981689 h 2407420"/>
                  <a:gd name="connsiteX314" fmla="*/ 53581 w 4572368"/>
                  <a:gd name="connsiteY314" fmla="*/ 976929 h 2407420"/>
                  <a:gd name="connsiteX315" fmla="*/ 49899 w 4572368"/>
                  <a:gd name="connsiteY315" fmla="*/ 974433 h 2407420"/>
                  <a:gd name="connsiteX316" fmla="*/ 43671 w 4572368"/>
                  <a:gd name="connsiteY316" fmla="*/ 964026 h 2407420"/>
                  <a:gd name="connsiteX317" fmla="*/ 42494 w 4572368"/>
                  <a:gd name="connsiteY317" fmla="*/ 959780 h 2407420"/>
                  <a:gd name="connsiteX318" fmla="*/ 44186 w 4572368"/>
                  <a:gd name="connsiteY318" fmla="*/ 948759 h 2407420"/>
                  <a:gd name="connsiteX319" fmla="*/ 45125 w 4572368"/>
                  <a:gd name="connsiteY319" fmla="*/ 941993 h 2407420"/>
                  <a:gd name="connsiteX320" fmla="*/ 18821 w 4572368"/>
                  <a:gd name="connsiteY320" fmla="*/ 935921 h 2407420"/>
                  <a:gd name="connsiteX321" fmla="*/ 611 w 4572368"/>
                  <a:gd name="connsiteY321" fmla="*/ 924793 h 2407420"/>
                  <a:gd name="connsiteX322" fmla="*/ 10024 w 4572368"/>
                  <a:gd name="connsiteY322" fmla="*/ 911806 h 2407420"/>
                  <a:gd name="connsiteX323" fmla="*/ 88220 w 4572368"/>
                  <a:gd name="connsiteY323" fmla="*/ 943935 h 2407420"/>
                  <a:gd name="connsiteX324" fmla="*/ 130187 w 4572368"/>
                  <a:gd name="connsiteY324" fmla="*/ 953224 h 2407420"/>
                  <a:gd name="connsiteX325" fmla="*/ 138116 w 4572368"/>
                  <a:gd name="connsiteY325" fmla="*/ 954542 h 2407420"/>
                  <a:gd name="connsiteX326" fmla="*/ 183441 w 4572368"/>
                  <a:gd name="connsiteY326" fmla="*/ 981014 h 2407420"/>
                  <a:gd name="connsiteX327" fmla="*/ 208385 w 4572368"/>
                  <a:gd name="connsiteY327" fmla="*/ 985352 h 2407420"/>
                  <a:gd name="connsiteX328" fmla="*/ 223461 w 4572368"/>
                  <a:gd name="connsiteY328" fmla="*/ 986447 h 2407420"/>
                  <a:gd name="connsiteX329" fmla="*/ 282104 w 4572368"/>
                  <a:gd name="connsiteY329" fmla="*/ 1009576 h 2407420"/>
                  <a:gd name="connsiteX330" fmla="*/ 324453 w 4572368"/>
                  <a:gd name="connsiteY330" fmla="*/ 1017706 h 2407420"/>
                  <a:gd name="connsiteX331" fmla="*/ 357755 w 4572368"/>
                  <a:gd name="connsiteY331" fmla="*/ 1033795 h 2407420"/>
                  <a:gd name="connsiteX332" fmla="*/ 395403 w 4572368"/>
                  <a:gd name="connsiteY332" fmla="*/ 1026872 h 2407420"/>
                  <a:gd name="connsiteX333" fmla="*/ 398073 w 4572368"/>
                  <a:gd name="connsiteY333" fmla="*/ 1018745 h 2407420"/>
                  <a:gd name="connsiteX334" fmla="*/ 447075 w 4572368"/>
                  <a:gd name="connsiteY334" fmla="*/ 1000761 h 2407420"/>
                  <a:gd name="connsiteX335" fmla="*/ 474291 w 4572368"/>
                  <a:gd name="connsiteY335" fmla="*/ 994269 h 2407420"/>
                  <a:gd name="connsiteX336" fmla="*/ 474369 w 4572368"/>
                  <a:gd name="connsiteY336" fmla="*/ 994130 h 2407420"/>
                  <a:gd name="connsiteX337" fmla="*/ 482894 w 4572368"/>
                  <a:gd name="connsiteY337" fmla="*/ 977230 h 2407420"/>
                  <a:gd name="connsiteX338" fmla="*/ 483459 w 4572368"/>
                  <a:gd name="connsiteY338" fmla="*/ 977889 h 2407420"/>
                  <a:gd name="connsiteX339" fmla="*/ 485390 w 4572368"/>
                  <a:gd name="connsiteY339" fmla="*/ 974441 h 2407420"/>
                  <a:gd name="connsiteX340" fmla="*/ 503317 w 4572368"/>
                  <a:gd name="connsiteY340" fmla="*/ 958786 h 2407420"/>
                  <a:gd name="connsiteX341" fmla="*/ 507032 w 4572368"/>
                  <a:gd name="connsiteY341" fmla="*/ 954525 h 2407420"/>
                  <a:gd name="connsiteX342" fmla="*/ 506323 w 4572368"/>
                  <a:gd name="connsiteY342" fmla="*/ 954214 h 2407420"/>
                  <a:gd name="connsiteX343" fmla="*/ 454898 w 4572368"/>
                  <a:gd name="connsiteY343" fmla="*/ 947808 h 2407420"/>
                  <a:gd name="connsiteX344" fmla="*/ 433866 w 4572368"/>
                  <a:gd name="connsiteY344" fmla="*/ 932863 h 2407420"/>
                  <a:gd name="connsiteX345" fmla="*/ 420307 w 4572368"/>
                  <a:gd name="connsiteY345" fmla="*/ 926907 h 2407420"/>
                  <a:gd name="connsiteX346" fmla="*/ 383320 w 4572368"/>
                  <a:gd name="connsiteY346" fmla="*/ 904954 h 2407420"/>
                  <a:gd name="connsiteX347" fmla="*/ 381864 w 4572368"/>
                  <a:gd name="connsiteY347" fmla="*/ 875769 h 2407420"/>
                  <a:gd name="connsiteX348" fmla="*/ 493608 w 4572368"/>
                  <a:gd name="connsiteY348" fmla="*/ 879167 h 2407420"/>
                  <a:gd name="connsiteX349" fmla="*/ 490669 w 4572368"/>
                  <a:gd name="connsiteY349" fmla="*/ 875022 h 2407420"/>
                  <a:gd name="connsiteX350" fmla="*/ 529369 w 4572368"/>
                  <a:gd name="connsiteY350" fmla="*/ 883454 h 2407420"/>
                  <a:gd name="connsiteX351" fmla="*/ 564126 w 4572368"/>
                  <a:gd name="connsiteY351" fmla="*/ 886459 h 2407420"/>
                  <a:gd name="connsiteX352" fmla="*/ 565737 w 4572368"/>
                  <a:gd name="connsiteY352" fmla="*/ 870607 h 2407420"/>
                  <a:gd name="connsiteX353" fmla="*/ 574512 w 4572368"/>
                  <a:gd name="connsiteY353" fmla="*/ 843905 h 2407420"/>
                  <a:gd name="connsiteX354" fmla="*/ 565906 w 4572368"/>
                  <a:gd name="connsiteY354" fmla="*/ 819210 h 2407420"/>
                  <a:gd name="connsiteX355" fmla="*/ 545738 w 4572368"/>
                  <a:gd name="connsiteY355" fmla="*/ 802291 h 2407420"/>
                  <a:gd name="connsiteX356" fmla="*/ 522744 w 4572368"/>
                  <a:gd name="connsiteY356" fmla="*/ 801810 h 2407420"/>
                  <a:gd name="connsiteX357" fmla="*/ 507818 w 4572368"/>
                  <a:gd name="connsiteY357" fmla="*/ 790473 h 2407420"/>
                  <a:gd name="connsiteX358" fmla="*/ 521029 w 4572368"/>
                  <a:gd name="connsiteY358" fmla="*/ 762015 h 2407420"/>
                  <a:gd name="connsiteX359" fmla="*/ 523890 w 4572368"/>
                  <a:gd name="connsiteY359" fmla="*/ 753308 h 2407420"/>
                  <a:gd name="connsiteX360" fmla="*/ 521535 w 4572368"/>
                  <a:gd name="connsiteY360" fmla="*/ 744815 h 2407420"/>
                  <a:gd name="connsiteX361" fmla="*/ 528195 w 4572368"/>
                  <a:gd name="connsiteY361" fmla="*/ 720636 h 2407420"/>
                  <a:gd name="connsiteX362" fmla="*/ 507679 w 4572368"/>
                  <a:gd name="connsiteY362" fmla="*/ 712608 h 2407420"/>
                  <a:gd name="connsiteX363" fmla="*/ 503792 w 4572368"/>
                  <a:gd name="connsiteY363" fmla="*/ 706827 h 2407420"/>
                  <a:gd name="connsiteX364" fmla="*/ 492357 w 4572368"/>
                  <a:gd name="connsiteY364" fmla="*/ 653548 h 2407420"/>
                  <a:gd name="connsiteX365" fmla="*/ 492516 w 4572368"/>
                  <a:gd name="connsiteY365" fmla="*/ 645238 h 2407420"/>
                  <a:gd name="connsiteX366" fmla="*/ 503762 w 4572368"/>
                  <a:gd name="connsiteY366" fmla="*/ 609059 h 2407420"/>
                  <a:gd name="connsiteX367" fmla="*/ 534098 w 4572368"/>
                  <a:gd name="connsiteY367" fmla="*/ 563717 h 2407420"/>
                  <a:gd name="connsiteX368" fmla="*/ 548702 w 4572368"/>
                  <a:gd name="connsiteY368" fmla="*/ 544719 h 2407420"/>
                  <a:gd name="connsiteX369" fmla="*/ 561796 w 4572368"/>
                  <a:gd name="connsiteY369" fmla="*/ 534229 h 2407420"/>
                  <a:gd name="connsiteX370" fmla="*/ 614511 w 4572368"/>
                  <a:gd name="connsiteY370" fmla="*/ 526470 h 2407420"/>
                  <a:gd name="connsiteX371" fmla="*/ 625317 w 4572368"/>
                  <a:gd name="connsiteY371" fmla="*/ 522946 h 2407420"/>
                  <a:gd name="connsiteX372" fmla="*/ 645675 w 4572368"/>
                  <a:gd name="connsiteY372" fmla="*/ 494263 h 2407420"/>
                  <a:gd name="connsiteX373" fmla="*/ 655296 w 4572368"/>
                  <a:gd name="connsiteY373" fmla="*/ 484561 h 2407420"/>
                  <a:gd name="connsiteX374" fmla="*/ 680323 w 4572368"/>
                  <a:gd name="connsiteY374" fmla="*/ 463200 h 2407420"/>
                  <a:gd name="connsiteX375" fmla="*/ 678135 w 4572368"/>
                  <a:gd name="connsiteY375" fmla="*/ 448333 h 2407420"/>
                  <a:gd name="connsiteX376" fmla="*/ 662352 w 4572368"/>
                  <a:gd name="connsiteY376" fmla="*/ 444254 h 2407420"/>
                  <a:gd name="connsiteX377" fmla="*/ 686387 w 4572368"/>
                  <a:gd name="connsiteY377" fmla="*/ 421536 h 2407420"/>
                  <a:gd name="connsiteX378" fmla="*/ 719509 w 4572368"/>
                  <a:gd name="connsiteY378" fmla="*/ 377018 h 2407420"/>
                  <a:gd name="connsiteX379" fmla="*/ 714719 w 4572368"/>
                  <a:gd name="connsiteY379" fmla="*/ 372986 h 2407420"/>
                  <a:gd name="connsiteX380" fmla="*/ 714532 w 4572368"/>
                  <a:gd name="connsiteY380" fmla="*/ 375208 h 2407420"/>
                  <a:gd name="connsiteX381" fmla="*/ 701693 w 4572368"/>
                  <a:gd name="connsiteY381" fmla="*/ 372815 h 2407420"/>
                  <a:gd name="connsiteX382" fmla="*/ 669196 w 4572368"/>
                  <a:gd name="connsiteY382" fmla="*/ 371654 h 2407420"/>
                  <a:gd name="connsiteX383" fmla="*/ 654689 w 4572368"/>
                  <a:gd name="connsiteY383" fmla="*/ 375136 h 2407420"/>
                  <a:gd name="connsiteX384" fmla="*/ 577509 w 4572368"/>
                  <a:gd name="connsiteY384" fmla="*/ 372234 h 2407420"/>
                  <a:gd name="connsiteX385" fmla="*/ 561842 w 4572368"/>
                  <a:gd name="connsiteY385" fmla="*/ 389643 h 2407420"/>
                  <a:gd name="connsiteX386" fmla="*/ 535148 w 4572368"/>
                  <a:gd name="connsiteY386" fmla="*/ 428523 h 2407420"/>
                  <a:gd name="connsiteX387" fmla="*/ 521801 w 4572368"/>
                  <a:gd name="connsiteY387" fmla="*/ 429683 h 2407420"/>
                  <a:gd name="connsiteX388" fmla="*/ 499750 w 4572368"/>
                  <a:gd name="connsiteY388" fmla="*/ 414595 h 2407420"/>
                  <a:gd name="connsiteX389" fmla="*/ 501492 w 4572368"/>
                  <a:gd name="connsiteY389" fmla="*/ 311304 h 2407420"/>
                  <a:gd name="connsiteX390" fmla="*/ 500332 w 4572368"/>
                  <a:gd name="connsiteY390" fmla="*/ 288092 h 2407420"/>
                  <a:gd name="connsiteX391" fmla="*/ 495690 w 4572368"/>
                  <a:gd name="connsiteY391" fmla="*/ 279968 h 2407420"/>
                  <a:gd name="connsiteX392" fmla="*/ 485825 w 4572368"/>
                  <a:gd name="connsiteY392" fmla="*/ 289254 h 2407420"/>
                  <a:gd name="connsiteX393" fmla="*/ 487565 w 4572368"/>
                  <a:gd name="connsiteY393" fmla="*/ 295635 h 2407420"/>
                  <a:gd name="connsiteX394" fmla="*/ 490467 w 4572368"/>
                  <a:gd name="connsiteY394" fmla="*/ 310144 h 2407420"/>
                  <a:gd name="connsiteX395" fmla="*/ 470156 w 4572368"/>
                  <a:gd name="connsiteY395" fmla="*/ 308983 h 2407420"/>
                  <a:gd name="connsiteX396" fmla="*/ 480603 w 4572368"/>
                  <a:gd name="connsiteY396" fmla="*/ 336256 h 2407420"/>
                  <a:gd name="connsiteX397" fmla="*/ 470156 w 4572368"/>
                  <a:gd name="connsiteY397" fmla="*/ 342059 h 2407420"/>
                  <a:gd name="connsiteX398" fmla="*/ 454487 w 4572368"/>
                  <a:gd name="connsiteY398" fmla="*/ 306662 h 2407420"/>
                  <a:gd name="connsiteX399" fmla="*/ 451006 w 4572368"/>
                  <a:gd name="connsiteY399" fmla="*/ 278227 h 2407420"/>
                  <a:gd name="connsiteX400" fmla="*/ 467835 w 4572368"/>
                  <a:gd name="connsiteY400" fmla="*/ 266041 h 2407420"/>
                  <a:gd name="connsiteX401" fmla="*/ 470736 w 4572368"/>
                  <a:gd name="connsiteY401" fmla="*/ 250953 h 2407420"/>
                  <a:gd name="connsiteX402" fmla="*/ 444044 w 4572368"/>
                  <a:gd name="connsiteY402" fmla="*/ 243990 h 2407420"/>
                  <a:gd name="connsiteX403" fmla="*/ 438241 w 4572368"/>
                  <a:gd name="connsiteY403" fmla="*/ 238187 h 2407420"/>
                  <a:gd name="connsiteX404" fmla="*/ 484083 w 4572368"/>
                  <a:gd name="connsiteY404" fmla="*/ 232965 h 2407420"/>
                  <a:gd name="connsiteX405" fmla="*/ 492789 w 4572368"/>
                  <a:gd name="connsiteY405" fmla="*/ 212074 h 2407420"/>
                  <a:gd name="connsiteX406" fmla="*/ 478861 w 4572368"/>
                  <a:gd name="connsiteY406" fmla="*/ 193504 h 2407420"/>
                  <a:gd name="connsiteX407" fmla="*/ 486985 w 4572368"/>
                  <a:gd name="connsiteY407" fmla="*/ 174935 h 2407420"/>
                  <a:gd name="connsiteX408" fmla="*/ 502073 w 4572368"/>
                  <a:gd name="connsiteY408" fmla="*/ 174935 h 2407420"/>
                  <a:gd name="connsiteX409" fmla="*/ 527026 w 4572368"/>
                  <a:gd name="connsiteY409" fmla="*/ 156947 h 2407420"/>
                  <a:gd name="connsiteX410" fmla="*/ 557200 w 4572368"/>
                  <a:gd name="connsiteY410" fmla="*/ 140698 h 2407420"/>
                  <a:gd name="connsiteX411" fmla="*/ 582152 w 4572368"/>
                  <a:gd name="connsiteY411" fmla="*/ 115745 h 2407420"/>
                  <a:gd name="connsiteX412" fmla="*/ 584474 w 4572368"/>
                  <a:gd name="connsiteY412" fmla="*/ 96596 h 2407420"/>
                  <a:gd name="connsiteX413" fmla="*/ 598400 w 4572368"/>
                  <a:gd name="connsiteY413" fmla="*/ 102979 h 2407420"/>
                  <a:gd name="connsiteX414" fmla="*/ 608846 w 4572368"/>
                  <a:gd name="connsiteY414" fmla="*/ 101238 h 2407420"/>
                  <a:gd name="connsiteX415" fmla="*/ 635540 w 4572368"/>
                  <a:gd name="connsiteY415" fmla="*/ 71064 h 2407420"/>
                  <a:gd name="connsiteX416" fmla="*/ 647726 w 4572368"/>
                  <a:gd name="connsiteY416" fmla="*/ 64100 h 2407420"/>
                  <a:gd name="connsiteX417" fmla="*/ 622772 w 4572368"/>
                  <a:gd name="connsiteY417" fmla="*/ 57716 h 2407420"/>
                  <a:gd name="connsiteX418" fmla="*/ 615809 w 4572368"/>
                  <a:gd name="connsiteY418" fmla="*/ 46691 h 2407420"/>
                  <a:gd name="connsiteX419" fmla="*/ 583894 w 4572368"/>
                  <a:gd name="connsiteY419" fmla="*/ 24059 h 2407420"/>
                  <a:gd name="connsiteX420" fmla="*/ 568805 w 4572368"/>
                  <a:gd name="connsiteY420" fmla="*/ 7231 h 240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4572368" h="2407420">
                    <a:moveTo>
                      <a:pt x="3420385" y="2295621"/>
                    </a:moveTo>
                    <a:lnTo>
                      <a:pt x="3419637" y="2295672"/>
                    </a:lnTo>
                    <a:lnTo>
                      <a:pt x="3420288" y="2296984"/>
                    </a:lnTo>
                    <a:lnTo>
                      <a:pt x="3424235" y="2299890"/>
                    </a:lnTo>
                    <a:close/>
                    <a:moveTo>
                      <a:pt x="3396137" y="2235439"/>
                    </a:moveTo>
                    <a:lnTo>
                      <a:pt x="3396347" y="2236477"/>
                    </a:lnTo>
                    <a:lnTo>
                      <a:pt x="3396517" y="2236068"/>
                    </a:lnTo>
                    <a:close/>
                    <a:moveTo>
                      <a:pt x="3581300" y="2059232"/>
                    </a:moveTo>
                    <a:lnTo>
                      <a:pt x="3566375" y="2065484"/>
                    </a:lnTo>
                    <a:cubicBezTo>
                      <a:pt x="3562098" y="2068539"/>
                      <a:pt x="3558431" y="2072206"/>
                      <a:pt x="3554155" y="2075261"/>
                    </a:cubicBezTo>
                    <a:cubicBezTo>
                      <a:pt x="3549267" y="2078927"/>
                      <a:pt x="3544531" y="2080607"/>
                      <a:pt x="3539872" y="2080301"/>
                    </a:cubicBezTo>
                    <a:lnTo>
                      <a:pt x="3537353" y="2079049"/>
                    </a:lnTo>
                    <a:lnTo>
                      <a:pt x="3551199" y="2112667"/>
                    </a:lnTo>
                    <a:lnTo>
                      <a:pt x="3555909" y="2099448"/>
                    </a:lnTo>
                    <a:cubicBezTo>
                      <a:pt x="3562935" y="2091810"/>
                      <a:pt x="3568282" y="2083103"/>
                      <a:pt x="3573169" y="2074167"/>
                    </a:cubicBezTo>
                    <a:close/>
                    <a:moveTo>
                      <a:pt x="1649791" y="1783901"/>
                    </a:moveTo>
                    <a:lnTo>
                      <a:pt x="1649338" y="1784638"/>
                    </a:lnTo>
                    <a:lnTo>
                      <a:pt x="1660428" y="1793468"/>
                    </a:lnTo>
                    <a:lnTo>
                      <a:pt x="1660932" y="1792723"/>
                    </a:lnTo>
                    <a:lnTo>
                      <a:pt x="1661104" y="1792457"/>
                    </a:lnTo>
                    <a:close/>
                    <a:moveTo>
                      <a:pt x="4263462" y="1196558"/>
                    </a:moveTo>
                    <a:lnTo>
                      <a:pt x="4261237" y="1199066"/>
                    </a:lnTo>
                    <a:cubicBezTo>
                      <a:pt x="4257723" y="1201817"/>
                      <a:pt x="4253294" y="1204260"/>
                      <a:pt x="4252071" y="1208232"/>
                    </a:cubicBezTo>
                    <a:cubicBezTo>
                      <a:pt x="4245351" y="1227173"/>
                      <a:pt x="4248406" y="1232672"/>
                      <a:pt x="4266735" y="1238171"/>
                    </a:cubicBezTo>
                    <a:lnTo>
                      <a:pt x="4267250" y="1238381"/>
                    </a:lnTo>
                    <a:lnTo>
                      <a:pt x="4285128" y="1233967"/>
                    </a:lnTo>
                    <a:cubicBezTo>
                      <a:pt x="4291009" y="1231218"/>
                      <a:pt x="4296356" y="1227322"/>
                      <a:pt x="4300786" y="1222435"/>
                    </a:cubicBezTo>
                    <a:lnTo>
                      <a:pt x="4302782" y="1218373"/>
                    </a:lnTo>
                    <a:lnTo>
                      <a:pt x="4297143" y="1215650"/>
                    </a:lnTo>
                    <a:cubicBezTo>
                      <a:pt x="4288956" y="1209993"/>
                      <a:pt x="4281392" y="1203469"/>
                      <a:pt x="4273631" y="1197300"/>
                    </a:cubicBezTo>
                    <a:close/>
                    <a:moveTo>
                      <a:pt x="601819" y="719303"/>
                    </a:moveTo>
                    <a:lnTo>
                      <a:pt x="602393" y="720517"/>
                    </a:lnTo>
                    <a:lnTo>
                      <a:pt x="602557" y="720150"/>
                    </a:lnTo>
                    <a:close/>
                    <a:moveTo>
                      <a:pt x="720480" y="377833"/>
                    </a:moveTo>
                    <a:lnTo>
                      <a:pt x="707102" y="399326"/>
                    </a:lnTo>
                    <a:cubicBezTo>
                      <a:pt x="696521" y="409997"/>
                      <a:pt x="709141" y="424435"/>
                      <a:pt x="703974" y="436243"/>
                    </a:cubicBezTo>
                    <a:lnTo>
                      <a:pt x="721534" y="439785"/>
                    </a:lnTo>
                    <a:lnTo>
                      <a:pt x="721319" y="439193"/>
                    </a:lnTo>
                    <a:cubicBezTo>
                      <a:pt x="720855" y="434687"/>
                      <a:pt x="721551" y="430125"/>
                      <a:pt x="723297" y="425142"/>
                    </a:cubicBezTo>
                    <a:cubicBezTo>
                      <a:pt x="726156" y="415562"/>
                      <a:pt x="730035" y="406231"/>
                      <a:pt x="728808" y="395660"/>
                    </a:cubicBezTo>
                    <a:cubicBezTo>
                      <a:pt x="728002" y="390058"/>
                      <a:pt x="726755" y="385160"/>
                      <a:pt x="724190" y="380956"/>
                    </a:cubicBezTo>
                    <a:close/>
                    <a:moveTo>
                      <a:pt x="567851" y="0"/>
                    </a:moveTo>
                    <a:lnTo>
                      <a:pt x="3690886" y="0"/>
                    </a:lnTo>
                    <a:lnTo>
                      <a:pt x="3691270" y="4052"/>
                    </a:lnTo>
                    <a:lnTo>
                      <a:pt x="3691965" y="5021"/>
                    </a:lnTo>
                    <a:lnTo>
                      <a:pt x="3697718" y="0"/>
                    </a:lnTo>
                    <a:lnTo>
                      <a:pt x="3725160" y="0"/>
                    </a:lnTo>
                    <a:lnTo>
                      <a:pt x="3744760" y="20416"/>
                    </a:lnTo>
                    <a:cubicBezTo>
                      <a:pt x="3753098" y="24201"/>
                      <a:pt x="3763009" y="24478"/>
                      <a:pt x="3775814" y="21888"/>
                    </a:cubicBezTo>
                    <a:cubicBezTo>
                      <a:pt x="3788919" y="19092"/>
                      <a:pt x="3785555" y="9026"/>
                      <a:pt x="3785043" y="540"/>
                    </a:cubicBezTo>
                    <a:lnTo>
                      <a:pt x="3784998" y="0"/>
                    </a:lnTo>
                    <a:lnTo>
                      <a:pt x="3810920" y="0"/>
                    </a:lnTo>
                    <a:lnTo>
                      <a:pt x="3823937" y="17019"/>
                    </a:lnTo>
                    <a:cubicBezTo>
                      <a:pt x="3845961" y="36885"/>
                      <a:pt x="3875922" y="43855"/>
                      <a:pt x="3903216" y="55635"/>
                    </a:cubicBezTo>
                    <a:cubicBezTo>
                      <a:pt x="3911957" y="59365"/>
                      <a:pt x="3917334" y="53028"/>
                      <a:pt x="3923346" y="48907"/>
                    </a:cubicBezTo>
                    <a:cubicBezTo>
                      <a:pt x="3932177" y="43740"/>
                      <a:pt x="3940303" y="31101"/>
                      <a:pt x="3950282" y="36633"/>
                    </a:cubicBezTo>
                    <a:cubicBezTo>
                      <a:pt x="3962097" y="43558"/>
                      <a:pt x="3948301" y="55663"/>
                      <a:pt x="3951254" y="65128"/>
                    </a:cubicBezTo>
                    <a:cubicBezTo>
                      <a:pt x="3957415" y="88300"/>
                      <a:pt x="3964130" y="91651"/>
                      <a:pt x="3985874" y="84700"/>
                    </a:cubicBezTo>
                    <a:lnTo>
                      <a:pt x="3986523" y="84561"/>
                    </a:lnTo>
                    <a:lnTo>
                      <a:pt x="4001139" y="68158"/>
                    </a:lnTo>
                    <a:cubicBezTo>
                      <a:pt x="4005072" y="61486"/>
                      <a:pt x="4007706" y="54048"/>
                      <a:pt x="4008768" y="46250"/>
                    </a:cubicBezTo>
                    <a:cubicBezTo>
                      <a:pt x="4010232" y="34202"/>
                      <a:pt x="4008655" y="21586"/>
                      <a:pt x="4003556" y="10279"/>
                    </a:cubicBezTo>
                    <a:lnTo>
                      <a:pt x="3993927" y="0"/>
                    </a:lnTo>
                    <a:lnTo>
                      <a:pt x="4052247" y="0"/>
                    </a:lnTo>
                    <a:lnTo>
                      <a:pt x="4053072" y="16770"/>
                    </a:lnTo>
                    <a:cubicBezTo>
                      <a:pt x="4053585" y="25254"/>
                      <a:pt x="4060299" y="28606"/>
                      <a:pt x="4068305" y="22237"/>
                    </a:cubicBezTo>
                    <a:cubicBezTo>
                      <a:pt x="4069318" y="22425"/>
                      <a:pt x="4070742" y="23215"/>
                      <a:pt x="4070966" y="24831"/>
                    </a:cubicBezTo>
                    <a:cubicBezTo>
                      <a:pt x="4078283" y="27769"/>
                      <a:pt x="4081234" y="37234"/>
                      <a:pt x="4090733" y="36910"/>
                    </a:cubicBezTo>
                    <a:cubicBezTo>
                      <a:pt x="4108595" y="42342"/>
                      <a:pt x="4125632" y="46571"/>
                      <a:pt x="4145197" y="42883"/>
                    </a:cubicBezTo>
                    <a:cubicBezTo>
                      <a:pt x="4178690" y="37601"/>
                      <a:pt x="4189181" y="51619"/>
                      <a:pt x="4179074" y="83288"/>
                    </a:cubicBezTo>
                    <a:cubicBezTo>
                      <a:pt x="4167986" y="117397"/>
                      <a:pt x="4171920" y="124423"/>
                      <a:pt x="4208020" y="133260"/>
                    </a:cubicBezTo>
                    <a:cubicBezTo>
                      <a:pt x="4209034" y="133450"/>
                      <a:pt x="4209034" y="133450"/>
                      <a:pt x="4210047" y="133638"/>
                    </a:cubicBezTo>
                    <a:cubicBezTo>
                      <a:pt x="4248811" y="145071"/>
                      <a:pt x="4252675" y="146840"/>
                      <a:pt x="4235576" y="185070"/>
                    </a:cubicBezTo>
                    <a:cubicBezTo>
                      <a:pt x="4231055" y="195236"/>
                      <a:pt x="4218652" y="205505"/>
                      <a:pt x="4225847" y="214713"/>
                    </a:cubicBezTo>
                    <a:cubicBezTo>
                      <a:pt x="4234690" y="226326"/>
                      <a:pt x="4248708" y="215835"/>
                      <a:pt x="4260800" y="212849"/>
                    </a:cubicBezTo>
                    <a:cubicBezTo>
                      <a:pt x="4266847" y="211357"/>
                      <a:pt x="4272481" y="209263"/>
                      <a:pt x="4278115" y="207168"/>
                    </a:cubicBezTo>
                    <a:cubicBezTo>
                      <a:pt x="4285843" y="210707"/>
                      <a:pt x="4283884" y="215585"/>
                      <a:pt x="4278473" y="219294"/>
                    </a:cubicBezTo>
                    <a:cubicBezTo>
                      <a:pt x="4274677" y="222780"/>
                      <a:pt x="4270242" y="224050"/>
                      <a:pt x="4267874" y="228327"/>
                    </a:cubicBezTo>
                    <a:cubicBezTo>
                      <a:pt x="4260279" y="235298"/>
                      <a:pt x="4252685" y="242269"/>
                      <a:pt x="4245504" y="249842"/>
                    </a:cubicBezTo>
                    <a:cubicBezTo>
                      <a:pt x="4230953" y="266001"/>
                      <a:pt x="4232479" y="274676"/>
                      <a:pt x="4252213" y="284127"/>
                    </a:cubicBezTo>
                    <a:cubicBezTo>
                      <a:pt x="4261366" y="288458"/>
                      <a:pt x="4272100" y="289938"/>
                      <a:pt x="4281856" y="293855"/>
                    </a:cubicBezTo>
                    <a:cubicBezTo>
                      <a:pt x="4288760" y="296194"/>
                      <a:pt x="4297878" y="297896"/>
                      <a:pt x="4299406" y="306569"/>
                    </a:cubicBezTo>
                    <a:cubicBezTo>
                      <a:pt x="4300743" y="316257"/>
                      <a:pt x="4293528" y="321203"/>
                      <a:pt x="4286725" y="326748"/>
                    </a:cubicBezTo>
                    <a:cubicBezTo>
                      <a:pt x="4278118" y="333531"/>
                      <a:pt x="4268688" y="339111"/>
                      <a:pt x="4259068" y="345703"/>
                    </a:cubicBezTo>
                    <a:cubicBezTo>
                      <a:pt x="4248846" y="352709"/>
                      <a:pt x="4245907" y="360025"/>
                      <a:pt x="4251521" y="372083"/>
                    </a:cubicBezTo>
                    <a:cubicBezTo>
                      <a:pt x="4261701" y="393385"/>
                      <a:pt x="4257025" y="407194"/>
                      <a:pt x="4239400" y="420156"/>
                    </a:cubicBezTo>
                    <a:cubicBezTo>
                      <a:pt x="4200954" y="449157"/>
                      <a:pt x="4200798" y="452798"/>
                      <a:pt x="4235810" y="487124"/>
                    </a:cubicBezTo>
                    <a:lnTo>
                      <a:pt x="4241565" y="493546"/>
                    </a:lnTo>
                    <a:lnTo>
                      <a:pt x="4257470" y="498223"/>
                    </a:lnTo>
                    <a:cubicBezTo>
                      <a:pt x="4269474" y="504137"/>
                      <a:pt x="4277114" y="516574"/>
                      <a:pt x="4279466" y="526450"/>
                    </a:cubicBezTo>
                    <a:cubicBezTo>
                      <a:pt x="4282039" y="537940"/>
                      <a:pt x="4286349" y="542940"/>
                      <a:pt x="4301358" y="546791"/>
                    </a:cubicBezTo>
                    <a:cubicBezTo>
                      <a:pt x="4276162" y="552573"/>
                      <a:pt x="4281107" y="559787"/>
                      <a:pt x="4294347" y="567504"/>
                    </a:cubicBezTo>
                    <a:cubicBezTo>
                      <a:pt x="4286436" y="573367"/>
                      <a:pt x="4278666" y="578470"/>
                      <a:pt x="4272327" y="584693"/>
                    </a:cubicBezTo>
                    <a:lnTo>
                      <a:pt x="4264461" y="598680"/>
                    </a:lnTo>
                    <a:lnTo>
                      <a:pt x="4268701" y="600226"/>
                    </a:lnTo>
                    <a:cubicBezTo>
                      <a:pt x="4273552" y="600215"/>
                      <a:pt x="4278483" y="598382"/>
                      <a:pt x="4283893" y="594672"/>
                    </a:cubicBezTo>
                    <a:cubicBezTo>
                      <a:pt x="4312153" y="575306"/>
                      <a:pt x="4315794" y="575461"/>
                      <a:pt x="4338803" y="603876"/>
                    </a:cubicBezTo>
                    <a:cubicBezTo>
                      <a:pt x="4348058" y="616091"/>
                      <a:pt x="4353469" y="612380"/>
                      <a:pt x="4358590" y="601802"/>
                    </a:cubicBezTo>
                    <a:cubicBezTo>
                      <a:pt x="4372196" y="590710"/>
                      <a:pt x="4372175" y="604863"/>
                      <a:pt x="4376107" y="611889"/>
                    </a:cubicBezTo>
                    <a:cubicBezTo>
                      <a:pt x="4386042" y="645728"/>
                      <a:pt x="4406032" y="659422"/>
                      <a:pt x="4443012" y="657936"/>
                    </a:cubicBezTo>
                    <a:cubicBezTo>
                      <a:pt x="4474135" y="656931"/>
                      <a:pt x="4479837" y="660093"/>
                      <a:pt x="4479506" y="681526"/>
                    </a:cubicBezTo>
                    <a:cubicBezTo>
                      <a:pt x="4475365" y="689668"/>
                      <a:pt x="4466756" y="696450"/>
                      <a:pt x="4471548" y="707307"/>
                    </a:cubicBezTo>
                    <a:cubicBezTo>
                      <a:pt x="4474755" y="721013"/>
                      <a:pt x="4484734" y="726546"/>
                      <a:pt x="4497717" y="730019"/>
                    </a:cubicBezTo>
                    <a:cubicBezTo>
                      <a:pt x="4509688" y="733302"/>
                      <a:pt x="4524441" y="732910"/>
                      <a:pt x="4529489" y="748010"/>
                    </a:cubicBezTo>
                    <a:cubicBezTo>
                      <a:pt x="4525158" y="757163"/>
                      <a:pt x="4520414" y="765716"/>
                      <a:pt x="4518523" y="775850"/>
                    </a:cubicBezTo>
                    <a:cubicBezTo>
                      <a:pt x="4517389" y="781929"/>
                      <a:pt x="4506532" y="786719"/>
                      <a:pt x="4516130" y="794278"/>
                    </a:cubicBezTo>
                    <a:cubicBezTo>
                      <a:pt x="4521421" y="796838"/>
                      <a:pt x="4527054" y="794744"/>
                      <a:pt x="4532122" y="795690"/>
                    </a:cubicBezTo>
                    <a:cubicBezTo>
                      <a:pt x="4533136" y="795880"/>
                      <a:pt x="4534337" y="795056"/>
                      <a:pt x="4535540" y="794231"/>
                    </a:cubicBezTo>
                    <a:cubicBezTo>
                      <a:pt x="4544025" y="793718"/>
                      <a:pt x="4549747" y="782726"/>
                      <a:pt x="4559725" y="788260"/>
                    </a:cubicBezTo>
                    <a:cubicBezTo>
                      <a:pt x="4562264" y="797123"/>
                      <a:pt x="4554827" y="800454"/>
                      <a:pt x="4549827" y="804763"/>
                    </a:cubicBezTo>
                    <a:cubicBezTo>
                      <a:pt x="4544828" y="809073"/>
                      <a:pt x="4539227" y="813795"/>
                      <a:pt x="4534641" y="818707"/>
                    </a:cubicBezTo>
                    <a:cubicBezTo>
                      <a:pt x="4516481" y="837337"/>
                      <a:pt x="4518607" y="845601"/>
                      <a:pt x="4543185" y="854382"/>
                    </a:cubicBezTo>
                    <a:cubicBezTo>
                      <a:pt x="4549678" y="856119"/>
                      <a:pt x="4556771" y="857444"/>
                      <a:pt x="4563452" y="858166"/>
                    </a:cubicBezTo>
                    <a:cubicBezTo>
                      <a:pt x="4576503" y="866894"/>
                      <a:pt x="4574200" y="876427"/>
                      <a:pt x="4563186" y="884858"/>
                    </a:cubicBezTo>
                    <a:cubicBezTo>
                      <a:pt x="4557587" y="889580"/>
                      <a:pt x="4550975" y="894112"/>
                      <a:pt x="4544549" y="897632"/>
                    </a:cubicBezTo>
                    <a:cubicBezTo>
                      <a:pt x="4534515" y="903624"/>
                      <a:pt x="4529741" y="909548"/>
                      <a:pt x="4536779" y="922397"/>
                    </a:cubicBezTo>
                    <a:cubicBezTo>
                      <a:pt x="4544643" y="936449"/>
                      <a:pt x="4537528" y="949278"/>
                      <a:pt x="4525315" y="958533"/>
                    </a:cubicBezTo>
                    <a:cubicBezTo>
                      <a:pt x="4497089" y="980529"/>
                      <a:pt x="4497089" y="980529"/>
                      <a:pt x="4517058" y="1008376"/>
                    </a:cubicBezTo>
                    <a:cubicBezTo>
                      <a:pt x="4521179" y="1014388"/>
                      <a:pt x="4534988" y="1019063"/>
                      <a:pt x="4519733" y="1027749"/>
                    </a:cubicBezTo>
                    <a:cubicBezTo>
                      <a:pt x="4515680" y="1026993"/>
                      <a:pt x="4511626" y="1026237"/>
                      <a:pt x="4508174" y="1025068"/>
                    </a:cubicBezTo>
                    <a:cubicBezTo>
                      <a:pt x="4493610" y="1024446"/>
                      <a:pt x="4496751" y="1032897"/>
                      <a:pt x="4499290" y="1041760"/>
                    </a:cubicBezTo>
                    <a:cubicBezTo>
                      <a:pt x="4505950" y="1056635"/>
                      <a:pt x="4507322" y="1068952"/>
                      <a:pt x="4491275" y="1079064"/>
                    </a:cubicBezTo>
                    <a:cubicBezTo>
                      <a:pt x="4484251" y="1082996"/>
                      <a:pt x="4480522" y="1091737"/>
                      <a:pt x="4475144" y="1098074"/>
                    </a:cubicBezTo>
                    <a:cubicBezTo>
                      <a:pt x="4466570" y="1107484"/>
                      <a:pt x="4456917" y="1111449"/>
                      <a:pt x="4443934" y="1107976"/>
                    </a:cubicBezTo>
                    <a:cubicBezTo>
                      <a:pt x="4418789" y="1102233"/>
                      <a:pt x="4406953" y="1109462"/>
                      <a:pt x="4399184" y="1134228"/>
                    </a:cubicBezTo>
                    <a:cubicBezTo>
                      <a:pt x="4397035" y="1140118"/>
                      <a:pt x="4395900" y="1146198"/>
                      <a:pt x="4393752" y="1152089"/>
                    </a:cubicBezTo>
                    <a:cubicBezTo>
                      <a:pt x="4389076" y="1165898"/>
                      <a:pt x="4379645" y="1171478"/>
                      <a:pt x="4364858" y="1169241"/>
                    </a:cubicBezTo>
                    <a:cubicBezTo>
                      <a:pt x="4354978" y="1167395"/>
                      <a:pt x="4344276" y="1163628"/>
                      <a:pt x="4336492" y="1169918"/>
                    </a:cubicBezTo>
                    <a:lnTo>
                      <a:pt x="4329986" y="1179746"/>
                    </a:lnTo>
                    <a:lnTo>
                      <a:pt x="4330113" y="1180885"/>
                    </a:lnTo>
                    <a:cubicBezTo>
                      <a:pt x="4332557" y="1186995"/>
                      <a:pt x="4335002" y="1196160"/>
                      <a:pt x="4343556" y="1185162"/>
                    </a:cubicBezTo>
                    <a:cubicBezTo>
                      <a:pt x="4352721" y="1183941"/>
                      <a:pt x="4365552" y="1175386"/>
                      <a:pt x="4361274" y="1196161"/>
                    </a:cubicBezTo>
                    <a:cubicBezTo>
                      <a:pt x="4361275" y="1197383"/>
                      <a:pt x="4361275" y="1197994"/>
                      <a:pt x="4360053" y="1199215"/>
                    </a:cubicBezTo>
                    <a:cubicBezTo>
                      <a:pt x="4351499" y="1204715"/>
                      <a:pt x="4350277" y="1215103"/>
                      <a:pt x="4345388" y="1223045"/>
                    </a:cubicBezTo>
                    <a:cubicBezTo>
                      <a:pt x="4341722" y="1229154"/>
                      <a:pt x="4344778" y="1234655"/>
                      <a:pt x="4353332" y="1234042"/>
                    </a:cubicBezTo>
                    <a:cubicBezTo>
                      <a:pt x="4353943" y="1234654"/>
                      <a:pt x="4354552" y="1235876"/>
                      <a:pt x="4353943" y="1237098"/>
                    </a:cubicBezTo>
                    <a:cubicBezTo>
                      <a:pt x="4357609" y="1242597"/>
                      <a:pt x="4355165" y="1250540"/>
                      <a:pt x="4361886" y="1254817"/>
                    </a:cubicBezTo>
                    <a:cubicBezTo>
                      <a:pt x="4371662" y="1267038"/>
                      <a:pt x="4381438" y="1278036"/>
                      <a:pt x="4396714" y="1284756"/>
                    </a:cubicBezTo>
                    <a:cubicBezTo>
                      <a:pt x="4422375" y="1296976"/>
                      <a:pt x="4422987" y="1311641"/>
                      <a:pt x="4400991" y="1328749"/>
                    </a:cubicBezTo>
                    <a:cubicBezTo>
                      <a:pt x="4377161" y="1347080"/>
                      <a:pt x="4376550" y="1353800"/>
                      <a:pt x="4397324" y="1377017"/>
                    </a:cubicBezTo>
                    <a:cubicBezTo>
                      <a:pt x="4397935" y="1377630"/>
                      <a:pt x="4397935" y="1377630"/>
                      <a:pt x="4398547" y="1378241"/>
                    </a:cubicBezTo>
                    <a:cubicBezTo>
                      <a:pt x="4419931" y="1404514"/>
                      <a:pt x="4421764" y="1407569"/>
                      <a:pt x="4391825" y="1425900"/>
                    </a:cubicBezTo>
                    <a:cubicBezTo>
                      <a:pt x="4383882" y="1430787"/>
                      <a:pt x="4370441" y="1432009"/>
                      <a:pt x="4371051" y="1441786"/>
                    </a:cubicBezTo>
                    <a:cubicBezTo>
                      <a:pt x="4371662" y="1454006"/>
                      <a:pt x="4386327" y="1453395"/>
                      <a:pt x="4396102" y="1457060"/>
                    </a:cubicBezTo>
                    <a:cubicBezTo>
                      <a:pt x="4400991" y="1458895"/>
                      <a:pt x="4405878" y="1460116"/>
                      <a:pt x="4410767" y="1461338"/>
                    </a:cubicBezTo>
                    <a:cubicBezTo>
                      <a:pt x="4414433" y="1467448"/>
                      <a:pt x="4410767" y="1469891"/>
                      <a:pt x="4405268" y="1469892"/>
                    </a:cubicBezTo>
                    <a:cubicBezTo>
                      <a:pt x="4400990" y="1470504"/>
                      <a:pt x="4397324" y="1469281"/>
                      <a:pt x="4393657" y="1471114"/>
                    </a:cubicBezTo>
                    <a:cubicBezTo>
                      <a:pt x="4385104" y="1472335"/>
                      <a:pt x="4376550" y="1473557"/>
                      <a:pt x="4367996" y="1475390"/>
                    </a:cubicBezTo>
                    <a:cubicBezTo>
                      <a:pt x="4350277" y="1479668"/>
                      <a:pt x="4347221" y="1486390"/>
                      <a:pt x="4356387" y="1502276"/>
                    </a:cubicBezTo>
                    <a:cubicBezTo>
                      <a:pt x="4360664" y="1509607"/>
                      <a:pt x="4367385" y="1515718"/>
                      <a:pt x="4372272" y="1523050"/>
                    </a:cubicBezTo>
                    <a:cubicBezTo>
                      <a:pt x="4375939" y="1527938"/>
                      <a:pt x="4381437" y="1533436"/>
                      <a:pt x="4378383" y="1540157"/>
                    </a:cubicBezTo>
                    <a:cubicBezTo>
                      <a:pt x="4374717" y="1547491"/>
                      <a:pt x="4367385" y="1547490"/>
                      <a:pt x="4360052" y="1548100"/>
                    </a:cubicBezTo>
                    <a:cubicBezTo>
                      <a:pt x="4350888" y="1548712"/>
                      <a:pt x="4341723" y="1548101"/>
                      <a:pt x="4331946" y="1548101"/>
                    </a:cubicBezTo>
                    <a:cubicBezTo>
                      <a:pt x="4321560" y="1548100"/>
                      <a:pt x="4316061" y="1551766"/>
                      <a:pt x="4314227" y="1562764"/>
                    </a:cubicBezTo>
                    <a:cubicBezTo>
                      <a:pt x="4311173" y="1582317"/>
                      <a:pt x="4301397" y="1589649"/>
                      <a:pt x="4283066" y="1590260"/>
                    </a:cubicBezTo>
                    <a:cubicBezTo>
                      <a:pt x="4242740" y="1592093"/>
                      <a:pt x="4240907" y="1594536"/>
                      <a:pt x="4248849" y="1634863"/>
                    </a:cubicBezTo>
                    <a:lnTo>
                      <a:pt x="4249786" y="1642030"/>
                    </a:lnTo>
                    <a:lnTo>
                      <a:pt x="4258565" y="1652802"/>
                    </a:lnTo>
                    <a:cubicBezTo>
                      <a:pt x="4264065" y="1662579"/>
                      <a:pt x="4263453" y="1674799"/>
                      <a:pt x="4260398" y="1682742"/>
                    </a:cubicBezTo>
                    <a:cubicBezTo>
                      <a:pt x="4256732" y="1691907"/>
                      <a:pt x="4257343" y="1697406"/>
                      <a:pt x="4265897" y="1707182"/>
                    </a:cubicBezTo>
                    <a:cubicBezTo>
                      <a:pt x="4245735" y="1699240"/>
                      <a:pt x="4245735" y="1706571"/>
                      <a:pt x="4251232" y="1718180"/>
                    </a:cubicBezTo>
                    <a:cubicBezTo>
                      <a:pt x="4242984" y="1718485"/>
                      <a:pt x="4235194" y="1718332"/>
                      <a:pt x="4227862" y="1719631"/>
                    </a:cubicBezTo>
                    <a:lnTo>
                      <a:pt x="4215796" y="1725576"/>
                    </a:lnTo>
                    <a:lnTo>
                      <a:pt x="4217994" y="1728653"/>
                    </a:lnTo>
                    <a:cubicBezTo>
                      <a:pt x="4221355" y="1730944"/>
                      <a:pt x="4225631" y="1732013"/>
                      <a:pt x="4231130" y="1732013"/>
                    </a:cubicBezTo>
                    <a:cubicBezTo>
                      <a:pt x="4259847" y="1732013"/>
                      <a:pt x="4262292" y="1733846"/>
                      <a:pt x="4264736" y="1764397"/>
                    </a:cubicBezTo>
                    <a:cubicBezTo>
                      <a:pt x="4265347" y="1777227"/>
                      <a:pt x="4270846" y="1777227"/>
                      <a:pt x="4279401" y="1772340"/>
                    </a:cubicBezTo>
                    <a:cubicBezTo>
                      <a:pt x="4294065" y="1771118"/>
                      <a:pt x="4287343" y="1780894"/>
                      <a:pt x="4286732" y="1787616"/>
                    </a:cubicBezTo>
                    <a:cubicBezTo>
                      <a:pt x="4277567" y="1815722"/>
                      <a:pt x="4284898" y="1834661"/>
                      <a:pt x="4311172" y="1851159"/>
                    </a:cubicBezTo>
                    <a:cubicBezTo>
                      <a:pt x="4333169" y="1865212"/>
                      <a:pt x="4335613" y="1870101"/>
                      <a:pt x="4325226" y="1884764"/>
                    </a:cubicBezTo>
                    <a:cubicBezTo>
                      <a:pt x="4318505" y="1888431"/>
                      <a:pt x="4309340" y="1889041"/>
                      <a:pt x="4307506" y="1898819"/>
                    </a:cubicBezTo>
                    <a:cubicBezTo>
                      <a:pt x="4303230" y="1909816"/>
                      <a:pt x="4307507" y="1918370"/>
                      <a:pt x="4314839" y="1926924"/>
                    </a:cubicBezTo>
                    <a:cubicBezTo>
                      <a:pt x="4321560" y="1934868"/>
                      <a:pt x="4331947" y="1941588"/>
                      <a:pt x="4328281" y="1954419"/>
                    </a:cubicBezTo>
                    <a:cubicBezTo>
                      <a:pt x="4320949" y="1958696"/>
                      <a:pt x="4313616" y="1962362"/>
                      <a:pt x="4307507" y="1968472"/>
                    </a:cubicBezTo>
                    <a:cubicBezTo>
                      <a:pt x="4303840" y="1972138"/>
                      <a:pt x="4294064" y="1970305"/>
                      <a:pt x="4297119" y="1980082"/>
                    </a:cubicBezTo>
                    <a:cubicBezTo>
                      <a:pt x="4299564" y="1984358"/>
                      <a:pt x="4304452" y="1985581"/>
                      <a:pt x="4307507" y="1988636"/>
                    </a:cubicBezTo>
                    <a:cubicBezTo>
                      <a:pt x="4308117" y="1989247"/>
                      <a:pt x="4309340" y="1989246"/>
                      <a:pt x="4310562" y="1989247"/>
                    </a:cubicBezTo>
                    <a:cubicBezTo>
                      <a:pt x="4316672" y="1992912"/>
                      <a:pt x="4325837" y="1988025"/>
                      <a:pt x="4330114" y="1996579"/>
                    </a:cubicBezTo>
                    <a:cubicBezTo>
                      <a:pt x="4327669" y="2003910"/>
                      <a:pt x="4320947" y="2002689"/>
                      <a:pt x="4315449" y="2003301"/>
                    </a:cubicBezTo>
                    <a:cubicBezTo>
                      <a:pt x="4309951" y="2003910"/>
                      <a:pt x="4303840" y="2004522"/>
                      <a:pt x="4298342" y="2005744"/>
                    </a:cubicBezTo>
                    <a:cubicBezTo>
                      <a:pt x="4276956" y="2010021"/>
                      <a:pt x="4274511" y="2016742"/>
                      <a:pt x="4287344" y="2034461"/>
                    </a:cubicBezTo>
                    <a:cubicBezTo>
                      <a:pt x="4291009" y="2038739"/>
                      <a:pt x="4295286" y="2043015"/>
                      <a:pt x="4299564" y="2046680"/>
                    </a:cubicBezTo>
                    <a:cubicBezTo>
                      <a:pt x="4304452" y="2058902"/>
                      <a:pt x="4298342" y="2064401"/>
                      <a:pt x="4286732" y="2065011"/>
                    </a:cubicBezTo>
                    <a:cubicBezTo>
                      <a:pt x="4280622" y="2065623"/>
                      <a:pt x="4273902" y="2065622"/>
                      <a:pt x="4267790" y="2065011"/>
                    </a:cubicBezTo>
                    <a:cubicBezTo>
                      <a:pt x="4258015" y="2064400"/>
                      <a:pt x="4251904" y="2066232"/>
                      <a:pt x="4250683" y="2078453"/>
                    </a:cubicBezTo>
                    <a:cubicBezTo>
                      <a:pt x="4249461" y="2091896"/>
                      <a:pt x="4238463" y="2097395"/>
                      <a:pt x="4225633" y="2098006"/>
                    </a:cubicBezTo>
                    <a:cubicBezTo>
                      <a:pt x="4195692" y="2099839"/>
                      <a:pt x="4195692" y="2099839"/>
                      <a:pt x="4196303" y="2128556"/>
                    </a:cubicBezTo>
                    <a:cubicBezTo>
                      <a:pt x="4196303" y="2134667"/>
                      <a:pt x="4203636" y="2144443"/>
                      <a:pt x="4188972" y="2143220"/>
                    </a:cubicBezTo>
                    <a:cubicBezTo>
                      <a:pt x="4186527" y="2140776"/>
                      <a:pt x="4184084" y="2138332"/>
                      <a:pt x="4182250" y="2135888"/>
                    </a:cubicBezTo>
                    <a:cubicBezTo>
                      <a:pt x="4172475" y="2128557"/>
                      <a:pt x="4170642" y="2135888"/>
                      <a:pt x="4168197" y="2143220"/>
                    </a:cubicBezTo>
                    <a:cubicBezTo>
                      <a:pt x="4165753" y="2156662"/>
                      <a:pt x="4160866" y="2165827"/>
                      <a:pt x="4144979" y="2165216"/>
                    </a:cubicBezTo>
                    <a:cubicBezTo>
                      <a:pt x="4138257" y="2164605"/>
                      <a:pt x="4131537" y="2168881"/>
                      <a:pt x="4124816" y="2170715"/>
                    </a:cubicBezTo>
                    <a:cubicBezTo>
                      <a:pt x="4114428" y="2173159"/>
                      <a:pt x="4105875" y="2171326"/>
                      <a:pt x="4098543" y="2162772"/>
                    </a:cubicBezTo>
                    <a:cubicBezTo>
                      <a:pt x="4083878" y="2146886"/>
                      <a:pt x="4072270" y="2146276"/>
                      <a:pt x="4055161" y="2159717"/>
                    </a:cubicBezTo>
                    <a:cubicBezTo>
                      <a:pt x="4050884" y="2162773"/>
                      <a:pt x="4047217" y="2166439"/>
                      <a:pt x="4042940" y="2169493"/>
                    </a:cubicBezTo>
                    <a:cubicBezTo>
                      <a:pt x="4033165" y="2176826"/>
                      <a:pt x="4024000" y="2176215"/>
                      <a:pt x="4014835" y="2167660"/>
                    </a:cubicBezTo>
                    <a:cubicBezTo>
                      <a:pt x="4006892" y="2159716"/>
                      <a:pt x="3999560" y="2148719"/>
                      <a:pt x="3985507" y="2158496"/>
                    </a:cubicBezTo>
                    <a:cubicBezTo>
                      <a:pt x="3973287" y="2167049"/>
                      <a:pt x="3961067" y="2175603"/>
                      <a:pt x="3967787" y="2193322"/>
                    </a:cubicBezTo>
                    <a:cubicBezTo>
                      <a:pt x="3968397" y="2195156"/>
                      <a:pt x="3969010" y="2198211"/>
                      <a:pt x="3965954" y="2199432"/>
                    </a:cubicBezTo>
                    <a:cubicBezTo>
                      <a:pt x="3960454" y="2198822"/>
                      <a:pt x="3960455" y="2193322"/>
                      <a:pt x="3958622" y="2189656"/>
                    </a:cubicBezTo>
                    <a:cubicBezTo>
                      <a:pt x="3947014" y="2176215"/>
                      <a:pt x="3943347" y="2159718"/>
                      <a:pt x="3938460" y="2143831"/>
                    </a:cubicBezTo>
                    <a:cubicBezTo>
                      <a:pt x="3934182" y="2135889"/>
                      <a:pt x="3926239" y="2135888"/>
                      <a:pt x="3918296" y="2135888"/>
                    </a:cubicBezTo>
                    <a:cubicBezTo>
                      <a:pt x="3910964" y="2135888"/>
                      <a:pt x="3903022" y="2136500"/>
                      <a:pt x="3895689" y="2136500"/>
                    </a:cubicBezTo>
                    <a:cubicBezTo>
                      <a:pt x="3868804" y="2137110"/>
                      <a:pt x="3868194" y="2136500"/>
                      <a:pt x="3865750" y="2110837"/>
                    </a:cubicBezTo>
                    <a:cubicBezTo>
                      <a:pt x="3844974" y="2117558"/>
                      <a:pt x="3844974" y="2117558"/>
                      <a:pt x="3843754" y="2094951"/>
                    </a:cubicBezTo>
                    <a:cubicBezTo>
                      <a:pt x="3843753" y="2090673"/>
                      <a:pt x="3843143" y="2086395"/>
                      <a:pt x="3838866" y="2084563"/>
                    </a:cubicBezTo>
                    <a:cubicBezTo>
                      <a:pt x="3834588" y="2082730"/>
                      <a:pt x="3832755" y="2087008"/>
                      <a:pt x="3830311" y="2089451"/>
                    </a:cubicBezTo>
                    <a:cubicBezTo>
                      <a:pt x="3826033" y="2094340"/>
                      <a:pt x="3821757" y="2099227"/>
                      <a:pt x="3816869" y="2103505"/>
                    </a:cubicBezTo>
                    <a:cubicBezTo>
                      <a:pt x="3807704" y="2112059"/>
                      <a:pt x="3805871" y="2120613"/>
                      <a:pt x="3813814" y="2131000"/>
                    </a:cubicBezTo>
                    <a:cubicBezTo>
                      <a:pt x="3819314" y="2138332"/>
                      <a:pt x="3820535" y="2145664"/>
                      <a:pt x="3814424" y="2152996"/>
                    </a:cubicBezTo>
                    <a:cubicBezTo>
                      <a:pt x="3807704" y="2157274"/>
                      <a:pt x="3802815" y="2152995"/>
                      <a:pt x="3799150" y="2148719"/>
                    </a:cubicBezTo>
                    <a:cubicBezTo>
                      <a:pt x="3775932" y="2122446"/>
                      <a:pt x="3744771" y="2118169"/>
                      <a:pt x="3712387" y="2115725"/>
                    </a:cubicBezTo>
                    <a:cubicBezTo>
                      <a:pt x="3695431" y="2114808"/>
                      <a:pt x="3689475" y="2111486"/>
                      <a:pt x="3690907" y="2100603"/>
                    </a:cubicBezTo>
                    <a:lnTo>
                      <a:pt x="3693678" y="2090586"/>
                    </a:lnTo>
                    <a:lnTo>
                      <a:pt x="3679225" y="2086582"/>
                    </a:lnTo>
                    <a:lnTo>
                      <a:pt x="3674950" y="2087629"/>
                    </a:lnTo>
                    <a:lnTo>
                      <a:pt x="3679332" y="2096392"/>
                    </a:lnTo>
                    <a:cubicBezTo>
                      <a:pt x="3689719" y="2119611"/>
                      <a:pt x="3681776" y="2133664"/>
                      <a:pt x="3656113" y="2136108"/>
                    </a:cubicBezTo>
                    <a:cubicBezTo>
                      <a:pt x="3645115" y="2137329"/>
                      <a:pt x="3634116" y="2135497"/>
                      <a:pt x="3623118" y="2139163"/>
                    </a:cubicBezTo>
                    <a:cubicBezTo>
                      <a:pt x="3604178" y="2145273"/>
                      <a:pt x="3601123" y="2151994"/>
                      <a:pt x="3612732" y="2167879"/>
                    </a:cubicBezTo>
                    <a:cubicBezTo>
                      <a:pt x="3615788" y="2172769"/>
                      <a:pt x="3620063" y="2177045"/>
                      <a:pt x="3623730" y="2181321"/>
                    </a:cubicBezTo>
                    <a:cubicBezTo>
                      <a:pt x="3627396" y="2184988"/>
                      <a:pt x="3631062" y="2188655"/>
                      <a:pt x="3634728" y="2193543"/>
                    </a:cubicBezTo>
                    <a:cubicBezTo>
                      <a:pt x="3599290" y="2188655"/>
                      <a:pt x="3587069" y="2174600"/>
                      <a:pt x="3588292" y="2141606"/>
                    </a:cubicBezTo>
                    <a:cubicBezTo>
                      <a:pt x="3588902" y="2125721"/>
                      <a:pt x="3584015" y="2121444"/>
                      <a:pt x="3572406" y="2126332"/>
                    </a:cubicBezTo>
                    <a:cubicBezTo>
                      <a:pt x="3569350" y="2127859"/>
                      <a:pt x="3565684" y="2131373"/>
                      <a:pt x="3562323" y="2133511"/>
                    </a:cubicBezTo>
                    <a:lnTo>
                      <a:pt x="3560124" y="2134334"/>
                    </a:lnTo>
                    <a:lnTo>
                      <a:pt x="3574081" y="2168218"/>
                    </a:lnTo>
                    <a:cubicBezTo>
                      <a:pt x="3577106" y="2175561"/>
                      <a:pt x="3581492" y="2183005"/>
                      <a:pt x="3578404" y="2191547"/>
                    </a:cubicBezTo>
                    <a:cubicBezTo>
                      <a:pt x="3579201" y="2191880"/>
                      <a:pt x="3579999" y="2192212"/>
                      <a:pt x="3580797" y="2192544"/>
                    </a:cubicBezTo>
                    <a:cubicBezTo>
                      <a:pt x="3595154" y="2209758"/>
                      <a:pt x="3600143" y="2231493"/>
                      <a:pt x="3610780" y="2250901"/>
                    </a:cubicBezTo>
                    <a:cubicBezTo>
                      <a:pt x="3630892" y="2286890"/>
                      <a:pt x="3650103" y="2323912"/>
                      <a:pt x="3680816" y="2353553"/>
                    </a:cubicBezTo>
                    <a:cubicBezTo>
                      <a:pt x="3689757" y="2362425"/>
                      <a:pt x="3697469" y="2373126"/>
                      <a:pt x="3701225" y="2385456"/>
                    </a:cubicBezTo>
                    <a:lnTo>
                      <a:pt x="3706369" y="2407420"/>
                    </a:lnTo>
                    <a:lnTo>
                      <a:pt x="1080113" y="2407420"/>
                    </a:lnTo>
                    <a:lnTo>
                      <a:pt x="1077797" y="2390172"/>
                    </a:lnTo>
                    <a:cubicBezTo>
                      <a:pt x="1073504" y="2376320"/>
                      <a:pt x="1063270" y="2376152"/>
                      <a:pt x="1042370" y="2386668"/>
                    </a:cubicBezTo>
                    <a:cubicBezTo>
                      <a:pt x="1035515" y="2390853"/>
                      <a:pt x="1028519" y="2395896"/>
                      <a:pt x="1022383" y="2401082"/>
                    </a:cubicBezTo>
                    <a:cubicBezTo>
                      <a:pt x="1004069" y="2405178"/>
                      <a:pt x="997721" y="2395321"/>
                      <a:pt x="999508" y="2378841"/>
                    </a:cubicBezTo>
                    <a:cubicBezTo>
                      <a:pt x="1000042" y="2370100"/>
                      <a:pt x="1001573" y="2360641"/>
                      <a:pt x="1003827" y="2352180"/>
                    </a:cubicBezTo>
                    <a:cubicBezTo>
                      <a:pt x="1005373" y="2345369"/>
                      <a:pt x="1005848" y="2339709"/>
                      <a:pt x="1003823" y="2335189"/>
                    </a:cubicBezTo>
                    <a:lnTo>
                      <a:pt x="990464" y="2326155"/>
                    </a:lnTo>
                    <a:lnTo>
                      <a:pt x="989902" y="2327747"/>
                    </a:lnTo>
                    <a:cubicBezTo>
                      <a:pt x="981407" y="2332899"/>
                      <a:pt x="973826" y="2325699"/>
                      <a:pt x="968739" y="2319667"/>
                    </a:cubicBezTo>
                    <a:cubicBezTo>
                      <a:pt x="934367" y="2277419"/>
                      <a:pt x="884499" y="2279327"/>
                      <a:pt x="838038" y="2270053"/>
                    </a:cubicBezTo>
                    <a:cubicBezTo>
                      <a:pt x="826889" y="2267877"/>
                      <a:pt x="822186" y="2276625"/>
                      <a:pt x="816187" y="2282944"/>
                    </a:cubicBezTo>
                    <a:cubicBezTo>
                      <a:pt x="807156" y="2291189"/>
                      <a:pt x="800813" y="2307993"/>
                      <a:pt x="787766" y="2304016"/>
                    </a:cubicBezTo>
                    <a:cubicBezTo>
                      <a:pt x="772227" y="2298873"/>
                      <a:pt x="785328" y="2281277"/>
                      <a:pt x="779516" y="2270951"/>
                    </a:cubicBezTo>
                    <a:cubicBezTo>
                      <a:pt x="766528" y="2245403"/>
                      <a:pt x="757843" y="2243164"/>
                      <a:pt x="734159" y="2256718"/>
                    </a:cubicBezTo>
                    <a:cubicBezTo>
                      <a:pt x="722633" y="2263796"/>
                      <a:pt x="707916" y="2266643"/>
                      <a:pt x="696391" y="2273720"/>
                    </a:cubicBezTo>
                    <a:cubicBezTo>
                      <a:pt x="668948" y="2284907"/>
                      <a:pt x="641976" y="2290536"/>
                      <a:pt x="612794" y="2282048"/>
                    </a:cubicBezTo>
                    <a:cubicBezTo>
                      <a:pt x="597286" y="2278134"/>
                      <a:pt x="585249" y="2265504"/>
                      <a:pt x="580035" y="2254546"/>
                    </a:cubicBezTo>
                    <a:cubicBezTo>
                      <a:pt x="574157" y="2241758"/>
                      <a:pt x="567871" y="2236990"/>
                      <a:pt x="549364" y="2236237"/>
                    </a:cubicBezTo>
                    <a:cubicBezTo>
                      <a:pt x="577375" y="2223186"/>
                      <a:pt x="569792" y="2215988"/>
                      <a:pt x="552390" y="2210275"/>
                    </a:cubicBezTo>
                    <a:cubicBezTo>
                      <a:pt x="567955" y="2192616"/>
                      <a:pt x="583617" y="2178653"/>
                      <a:pt x="583579" y="2153388"/>
                    </a:cubicBezTo>
                    <a:cubicBezTo>
                      <a:pt x="583165" y="2137375"/>
                      <a:pt x="590140" y="2121171"/>
                      <a:pt x="594021" y="2104432"/>
                    </a:cubicBezTo>
                    <a:cubicBezTo>
                      <a:pt x="602415" y="2071551"/>
                      <a:pt x="591890" y="2045940"/>
                      <a:pt x="563051" y="2026965"/>
                    </a:cubicBezTo>
                    <a:cubicBezTo>
                      <a:pt x="557394" y="2022799"/>
                      <a:pt x="551109" y="2018031"/>
                      <a:pt x="544825" y="2013264"/>
                    </a:cubicBezTo>
                    <a:cubicBezTo>
                      <a:pt x="537275" y="2007297"/>
                      <a:pt x="524828" y="2002688"/>
                      <a:pt x="527604" y="1990909"/>
                    </a:cubicBezTo>
                    <a:cubicBezTo>
                      <a:pt x="529781" y="1979758"/>
                      <a:pt x="542826" y="1983735"/>
                      <a:pt x="550784" y="1981679"/>
                    </a:cubicBezTo>
                    <a:cubicBezTo>
                      <a:pt x="555680" y="1980321"/>
                      <a:pt x="561839" y="1980161"/>
                      <a:pt x="562942" y="1975204"/>
                    </a:cubicBezTo>
                    <a:cubicBezTo>
                      <a:pt x="564616" y="1968380"/>
                      <a:pt x="557192" y="1967340"/>
                      <a:pt x="554064" y="1965571"/>
                    </a:cubicBezTo>
                    <a:cubicBezTo>
                      <a:pt x="519130" y="1949221"/>
                      <a:pt x="520132" y="1916532"/>
                      <a:pt x="519369" y="1886971"/>
                    </a:cubicBezTo>
                    <a:cubicBezTo>
                      <a:pt x="518385" y="1872821"/>
                      <a:pt x="511685" y="1852042"/>
                      <a:pt x="533000" y="1842246"/>
                    </a:cubicBezTo>
                    <a:cubicBezTo>
                      <a:pt x="532165" y="1786189"/>
                      <a:pt x="596368" y="1766653"/>
                      <a:pt x="605513" y="1715265"/>
                    </a:cubicBezTo>
                    <a:cubicBezTo>
                      <a:pt x="606522" y="1706612"/>
                      <a:pt x="612489" y="1699062"/>
                      <a:pt x="598877" y="1696950"/>
                    </a:cubicBezTo>
                    <a:cubicBezTo>
                      <a:pt x="580936" y="1694334"/>
                      <a:pt x="588737" y="1686119"/>
                      <a:pt x="595334" y="1679169"/>
                    </a:cubicBezTo>
                    <a:lnTo>
                      <a:pt x="603172" y="1670914"/>
                    </a:lnTo>
                    <a:lnTo>
                      <a:pt x="594309" y="1649489"/>
                    </a:lnTo>
                    <a:lnTo>
                      <a:pt x="597313" y="1643573"/>
                    </a:lnTo>
                    <a:lnTo>
                      <a:pt x="573816" y="1633507"/>
                    </a:lnTo>
                    <a:cubicBezTo>
                      <a:pt x="572139" y="1616293"/>
                      <a:pt x="587110" y="1623303"/>
                      <a:pt x="593804" y="1620047"/>
                    </a:cubicBezTo>
                    <a:cubicBezTo>
                      <a:pt x="592380" y="1612688"/>
                      <a:pt x="579368" y="1609944"/>
                      <a:pt x="585304" y="1601162"/>
                    </a:cubicBezTo>
                    <a:lnTo>
                      <a:pt x="587387" y="1600439"/>
                    </a:lnTo>
                    <a:lnTo>
                      <a:pt x="567795" y="1593539"/>
                    </a:lnTo>
                    <a:cubicBezTo>
                      <a:pt x="553210" y="1590819"/>
                      <a:pt x="535674" y="1592752"/>
                      <a:pt x="528163" y="1575271"/>
                    </a:cubicBezTo>
                    <a:cubicBezTo>
                      <a:pt x="532411" y="1563934"/>
                      <a:pt x="537210" y="1553277"/>
                      <a:pt x="538455" y="1541018"/>
                    </a:cubicBezTo>
                    <a:cubicBezTo>
                      <a:pt x="539203" y="1533664"/>
                      <a:pt x="551658" y="1526880"/>
                      <a:pt x="539473" y="1518830"/>
                    </a:cubicBezTo>
                    <a:cubicBezTo>
                      <a:pt x="532918" y="1516305"/>
                      <a:pt x="526416" y="1519361"/>
                      <a:pt x="520286" y="1518738"/>
                    </a:cubicBezTo>
                    <a:cubicBezTo>
                      <a:pt x="519058" y="1518612"/>
                      <a:pt x="517709" y="1519714"/>
                      <a:pt x="516358" y="1520815"/>
                    </a:cubicBezTo>
                    <a:cubicBezTo>
                      <a:pt x="506301" y="1522270"/>
                      <a:pt x="500580" y="1535931"/>
                      <a:pt x="488146" y="1530332"/>
                    </a:cubicBezTo>
                    <a:cubicBezTo>
                      <a:pt x="484238" y="1520027"/>
                      <a:pt x="492768" y="1515322"/>
                      <a:pt x="498292" y="1509690"/>
                    </a:cubicBezTo>
                    <a:cubicBezTo>
                      <a:pt x="503820" y="1504060"/>
                      <a:pt x="510021" y="1497879"/>
                      <a:pt x="514995" y="1491572"/>
                    </a:cubicBezTo>
                    <a:cubicBezTo>
                      <a:pt x="534773" y="1467575"/>
                      <a:pt x="531418" y="1457945"/>
                      <a:pt x="501272" y="1449927"/>
                    </a:cubicBezTo>
                    <a:cubicBezTo>
                      <a:pt x="493367" y="1448504"/>
                      <a:pt x="484785" y="1447632"/>
                      <a:pt x="476754" y="1447435"/>
                    </a:cubicBezTo>
                    <a:cubicBezTo>
                      <a:pt x="460340" y="1438338"/>
                      <a:pt x="462136" y="1426753"/>
                      <a:pt x="474416" y="1415618"/>
                    </a:cubicBezTo>
                    <a:cubicBezTo>
                      <a:pt x="480617" y="1409435"/>
                      <a:pt x="488044" y="1403378"/>
                      <a:pt x="495347" y="1398547"/>
                    </a:cubicBezTo>
                    <a:cubicBezTo>
                      <a:pt x="506701" y="1390413"/>
                      <a:pt x="511801" y="1382881"/>
                      <a:pt x="502140" y="1368276"/>
                    </a:cubicBezTo>
                    <a:cubicBezTo>
                      <a:pt x="491376" y="1352321"/>
                      <a:pt x="498574" y="1336333"/>
                      <a:pt x="512202" y="1324095"/>
                    </a:cubicBezTo>
                    <a:cubicBezTo>
                      <a:pt x="543636" y="1295089"/>
                      <a:pt x="543636" y="1295089"/>
                      <a:pt x="517081" y="1263904"/>
                    </a:cubicBezTo>
                    <a:cubicBezTo>
                      <a:pt x="511575" y="1257151"/>
                      <a:pt x="494663" y="1252956"/>
                      <a:pt x="511969" y="1241094"/>
                    </a:cubicBezTo>
                    <a:cubicBezTo>
                      <a:pt x="516871" y="1241590"/>
                      <a:pt x="521776" y="1242088"/>
                      <a:pt x="526004" y="1243138"/>
                    </a:cubicBezTo>
                    <a:cubicBezTo>
                      <a:pt x="543413" y="1242431"/>
                      <a:pt x="538832" y="1232675"/>
                      <a:pt x="534926" y="1222372"/>
                    </a:cubicBezTo>
                    <a:cubicBezTo>
                      <a:pt x="525515" y="1205315"/>
                      <a:pt x="522655" y="1190782"/>
                      <a:pt x="540762" y="1177141"/>
                    </a:cubicBezTo>
                    <a:cubicBezTo>
                      <a:pt x="548739" y="1171760"/>
                      <a:pt x="552313" y="1160977"/>
                      <a:pt x="558086" y="1152895"/>
                    </a:cubicBezTo>
                    <a:lnTo>
                      <a:pt x="569560" y="1143332"/>
                    </a:lnTo>
                    <a:lnTo>
                      <a:pt x="552210" y="1142716"/>
                    </a:lnTo>
                    <a:cubicBezTo>
                      <a:pt x="539655" y="1143735"/>
                      <a:pt x="526512" y="1142632"/>
                      <a:pt x="514703" y="1137465"/>
                    </a:cubicBezTo>
                    <a:cubicBezTo>
                      <a:pt x="495540" y="1129237"/>
                      <a:pt x="479827" y="1114428"/>
                      <a:pt x="456457" y="1117038"/>
                    </a:cubicBezTo>
                    <a:cubicBezTo>
                      <a:pt x="446414" y="1118240"/>
                      <a:pt x="436150" y="1112294"/>
                      <a:pt x="426663" y="1107890"/>
                    </a:cubicBezTo>
                    <a:cubicBezTo>
                      <a:pt x="421049" y="1105403"/>
                      <a:pt x="416397" y="1101945"/>
                      <a:pt x="417715" y="1094016"/>
                    </a:cubicBezTo>
                    <a:cubicBezTo>
                      <a:pt x="412550" y="1105826"/>
                      <a:pt x="403867" y="1108760"/>
                      <a:pt x="393610" y="1104747"/>
                    </a:cubicBezTo>
                    <a:cubicBezTo>
                      <a:pt x="371933" y="1096336"/>
                      <a:pt x="347968" y="1094893"/>
                      <a:pt x="329733" y="1077967"/>
                    </a:cubicBezTo>
                    <a:cubicBezTo>
                      <a:pt x="325271" y="1073929"/>
                      <a:pt x="317734" y="1073382"/>
                      <a:pt x="312121" y="1070894"/>
                    </a:cubicBezTo>
                    <a:cubicBezTo>
                      <a:pt x="294889" y="1062658"/>
                      <a:pt x="277275" y="1055585"/>
                      <a:pt x="260417" y="1044256"/>
                    </a:cubicBezTo>
                    <a:cubicBezTo>
                      <a:pt x="244331" y="1032539"/>
                      <a:pt x="228028" y="1015605"/>
                      <a:pt x="205026" y="1013190"/>
                    </a:cubicBezTo>
                    <a:cubicBezTo>
                      <a:pt x="194005" y="1011498"/>
                      <a:pt x="181815" y="1007492"/>
                      <a:pt x="176350" y="994763"/>
                    </a:cubicBezTo>
                    <a:lnTo>
                      <a:pt x="174419" y="994771"/>
                    </a:lnTo>
                    <a:lnTo>
                      <a:pt x="174418" y="994770"/>
                    </a:lnTo>
                    <a:cubicBezTo>
                      <a:pt x="173262" y="995355"/>
                      <a:pt x="173357" y="995065"/>
                      <a:pt x="173936" y="994773"/>
                    </a:cubicBezTo>
                    <a:lnTo>
                      <a:pt x="174419" y="994771"/>
                    </a:lnTo>
                    <a:lnTo>
                      <a:pt x="175388" y="995733"/>
                    </a:lnTo>
                    <a:cubicBezTo>
                      <a:pt x="181790" y="1001695"/>
                      <a:pt x="180455" y="1005759"/>
                      <a:pt x="172154" y="1007533"/>
                    </a:cubicBezTo>
                    <a:cubicBezTo>
                      <a:pt x="169260" y="1008511"/>
                      <a:pt x="166357" y="1007557"/>
                      <a:pt x="163455" y="1006603"/>
                    </a:cubicBezTo>
                    <a:cubicBezTo>
                      <a:pt x="133644" y="993592"/>
                      <a:pt x="99081" y="998956"/>
                      <a:pt x="70024" y="981689"/>
                    </a:cubicBezTo>
                    <a:cubicBezTo>
                      <a:pt x="65762" y="979002"/>
                      <a:pt x="59195" y="979418"/>
                      <a:pt x="53581" y="976929"/>
                    </a:cubicBezTo>
                    <a:cubicBezTo>
                      <a:pt x="52419" y="976547"/>
                      <a:pt x="50870" y="975395"/>
                      <a:pt x="49899" y="974433"/>
                    </a:cubicBezTo>
                    <a:cubicBezTo>
                      <a:pt x="47179" y="970967"/>
                      <a:pt x="48124" y="966132"/>
                      <a:pt x="43671" y="964026"/>
                    </a:cubicBezTo>
                    <a:cubicBezTo>
                      <a:pt x="42892" y="962482"/>
                      <a:pt x="42694" y="961132"/>
                      <a:pt x="42494" y="959780"/>
                    </a:cubicBezTo>
                    <a:cubicBezTo>
                      <a:pt x="42478" y="955915"/>
                      <a:pt x="43042" y="952242"/>
                      <a:pt x="44186" y="948759"/>
                    </a:cubicBezTo>
                    <a:cubicBezTo>
                      <a:pt x="44369" y="946246"/>
                      <a:pt x="45132" y="943923"/>
                      <a:pt x="45125" y="941993"/>
                    </a:cubicBezTo>
                    <a:cubicBezTo>
                      <a:pt x="37935" y="932555"/>
                      <a:pt x="29045" y="932207"/>
                      <a:pt x="18821" y="935921"/>
                    </a:cubicBezTo>
                    <a:cubicBezTo>
                      <a:pt x="9168" y="937895"/>
                      <a:pt x="3355" y="934055"/>
                      <a:pt x="611" y="924793"/>
                    </a:cubicBezTo>
                    <a:cubicBezTo>
                      <a:pt x="-1545" y="917653"/>
                      <a:pt x="2103" y="912420"/>
                      <a:pt x="10024" y="911806"/>
                    </a:cubicBezTo>
                    <a:cubicBezTo>
                      <a:pt x="33474" y="928517"/>
                      <a:pt x="62283" y="932838"/>
                      <a:pt x="88220" y="943935"/>
                    </a:cubicBezTo>
                    <a:cubicBezTo>
                      <a:pt x="98867" y="948720"/>
                      <a:pt x="113427" y="965081"/>
                      <a:pt x="130187" y="953224"/>
                    </a:cubicBezTo>
                    <a:cubicBezTo>
                      <a:pt x="131922" y="951864"/>
                      <a:pt x="136755" y="952808"/>
                      <a:pt x="138116" y="954542"/>
                    </a:cubicBezTo>
                    <a:cubicBezTo>
                      <a:pt x="150155" y="968790"/>
                      <a:pt x="169867" y="969479"/>
                      <a:pt x="183441" y="981014"/>
                    </a:cubicBezTo>
                    <a:cubicBezTo>
                      <a:pt x="191004" y="987358"/>
                      <a:pt x="198367" y="992350"/>
                      <a:pt x="208385" y="985352"/>
                    </a:cubicBezTo>
                    <a:cubicBezTo>
                      <a:pt x="213393" y="981853"/>
                      <a:pt x="219197" y="983760"/>
                      <a:pt x="223461" y="986447"/>
                    </a:cubicBezTo>
                    <a:cubicBezTo>
                      <a:pt x="241669" y="997577"/>
                      <a:pt x="261986" y="1004253"/>
                      <a:pt x="282104" y="1009576"/>
                    </a:cubicBezTo>
                    <a:cubicBezTo>
                      <a:pt x="296226" y="1013576"/>
                      <a:pt x="309386" y="1018542"/>
                      <a:pt x="324453" y="1017706"/>
                    </a:cubicBezTo>
                    <a:cubicBezTo>
                      <a:pt x="336818" y="1017267"/>
                      <a:pt x="348436" y="1023014"/>
                      <a:pt x="357755" y="1033795"/>
                    </a:cubicBezTo>
                    <a:cubicBezTo>
                      <a:pt x="370575" y="1049583"/>
                      <a:pt x="388529" y="1045836"/>
                      <a:pt x="395403" y="1026872"/>
                    </a:cubicBezTo>
                    <a:cubicBezTo>
                      <a:pt x="396166" y="1024550"/>
                      <a:pt x="397120" y="1021647"/>
                      <a:pt x="398073" y="1018745"/>
                    </a:cubicBezTo>
                    <a:cubicBezTo>
                      <a:pt x="407993" y="988561"/>
                      <a:pt x="418799" y="985037"/>
                      <a:pt x="447075" y="1000761"/>
                    </a:cubicBezTo>
                    <a:cubicBezTo>
                      <a:pt x="457921" y="1006898"/>
                      <a:pt x="465667" y="1010729"/>
                      <a:pt x="474291" y="994269"/>
                    </a:cubicBezTo>
                    <a:lnTo>
                      <a:pt x="474369" y="994130"/>
                    </a:lnTo>
                    <a:lnTo>
                      <a:pt x="482894" y="977230"/>
                    </a:lnTo>
                    <a:lnTo>
                      <a:pt x="483459" y="977889"/>
                    </a:lnTo>
                    <a:lnTo>
                      <a:pt x="485390" y="974441"/>
                    </a:lnTo>
                    <a:cubicBezTo>
                      <a:pt x="489831" y="968022"/>
                      <a:pt x="495409" y="962299"/>
                      <a:pt x="503317" y="958786"/>
                    </a:cubicBezTo>
                    <a:lnTo>
                      <a:pt x="507032" y="954525"/>
                    </a:lnTo>
                    <a:lnTo>
                      <a:pt x="506323" y="954214"/>
                    </a:lnTo>
                    <a:cubicBezTo>
                      <a:pt x="489766" y="950750"/>
                      <a:pt x="473267" y="940651"/>
                      <a:pt x="454898" y="947808"/>
                    </a:cubicBezTo>
                    <a:cubicBezTo>
                      <a:pt x="447622" y="942709"/>
                      <a:pt x="441143" y="937960"/>
                      <a:pt x="433866" y="932863"/>
                    </a:cubicBezTo>
                    <a:cubicBezTo>
                      <a:pt x="429080" y="930760"/>
                      <a:pt x="425092" y="929009"/>
                      <a:pt x="420307" y="926907"/>
                    </a:cubicBezTo>
                    <a:cubicBezTo>
                      <a:pt x="404293" y="926535"/>
                      <a:pt x="393982" y="915347"/>
                      <a:pt x="383320" y="904954"/>
                    </a:cubicBezTo>
                    <a:cubicBezTo>
                      <a:pt x="377794" y="895868"/>
                      <a:pt x="371473" y="886429"/>
                      <a:pt x="381864" y="875769"/>
                    </a:cubicBezTo>
                    <a:cubicBezTo>
                      <a:pt x="420137" y="868788"/>
                      <a:pt x="459053" y="866846"/>
                      <a:pt x="493608" y="879167"/>
                    </a:cubicBezTo>
                    <a:cubicBezTo>
                      <a:pt x="492011" y="878466"/>
                      <a:pt x="491565" y="877317"/>
                      <a:pt x="490669" y="875022"/>
                    </a:cubicBezTo>
                    <a:cubicBezTo>
                      <a:pt x="503622" y="878569"/>
                      <a:pt x="516517" y="881437"/>
                      <a:pt x="529369" y="883454"/>
                    </a:cubicBezTo>
                    <a:lnTo>
                      <a:pt x="564126" y="886459"/>
                    </a:lnTo>
                    <a:lnTo>
                      <a:pt x="565737" y="870607"/>
                    </a:lnTo>
                    <a:cubicBezTo>
                      <a:pt x="568598" y="861899"/>
                      <a:pt x="571071" y="852421"/>
                      <a:pt x="574512" y="843905"/>
                    </a:cubicBezTo>
                    <a:cubicBezTo>
                      <a:pt x="578717" y="833067"/>
                      <a:pt x="584471" y="823381"/>
                      <a:pt x="565906" y="819210"/>
                    </a:cubicBezTo>
                    <a:cubicBezTo>
                      <a:pt x="558168" y="817311"/>
                      <a:pt x="556950" y="803404"/>
                      <a:pt x="545738" y="802291"/>
                    </a:cubicBezTo>
                    <a:cubicBezTo>
                      <a:pt x="538392" y="801164"/>
                      <a:pt x="531417" y="796943"/>
                      <a:pt x="522744" y="801810"/>
                    </a:cubicBezTo>
                    <a:cubicBezTo>
                      <a:pt x="514070" y="806678"/>
                      <a:pt x="505935" y="802075"/>
                      <a:pt x="507818" y="790473"/>
                    </a:cubicBezTo>
                    <a:cubicBezTo>
                      <a:pt x="509319" y="780033"/>
                      <a:pt x="508300" y="767478"/>
                      <a:pt x="521029" y="762015"/>
                    </a:cubicBezTo>
                    <a:cubicBezTo>
                      <a:pt x="524694" y="760646"/>
                      <a:pt x="525259" y="756973"/>
                      <a:pt x="523890" y="753308"/>
                    </a:cubicBezTo>
                    <a:cubicBezTo>
                      <a:pt x="522911" y="750414"/>
                      <a:pt x="521933" y="747520"/>
                      <a:pt x="521535" y="744815"/>
                    </a:cubicBezTo>
                    <a:cubicBezTo>
                      <a:pt x="519371" y="735744"/>
                      <a:pt x="531521" y="730088"/>
                      <a:pt x="528195" y="720636"/>
                    </a:cubicBezTo>
                    <a:cubicBezTo>
                      <a:pt x="525061" y="710601"/>
                      <a:pt x="512166" y="722442"/>
                      <a:pt x="507679" y="712608"/>
                    </a:cubicBezTo>
                    <a:cubicBezTo>
                      <a:pt x="506510" y="710294"/>
                      <a:pt x="503409" y="707989"/>
                      <a:pt x="503792" y="706827"/>
                    </a:cubicBezTo>
                    <a:cubicBezTo>
                      <a:pt x="508926" y="687290"/>
                      <a:pt x="493983" y="672090"/>
                      <a:pt x="492357" y="653548"/>
                    </a:cubicBezTo>
                    <a:cubicBezTo>
                      <a:pt x="491959" y="650845"/>
                      <a:pt x="490782" y="646599"/>
                      <a:pt x="492516" y="645238"/>
                    </a:cubicBezTo>
                    <a:cubicBezTo>
                      <a:pt x="504067" y="635529"/>
                      <a:pt x="501688" y="621240"/>
                      <a:pt x="503762" y="609059"/>
                    </a:cubicBezTo>
                    <a:cubicBezTo>
                      <a:pt x="506962" y="589531"/>
                      <a:pt x="523922" y="579024"/>
                      <a:pt x="534098" y="563717"/>
                    </a:cubicBezTo>
                    <a:cubicBezTo>
                      <a:pt x="538709" y="557515"/>
                      <a:pt x="544870" y="552464"/>
                      <a:pt x="548702" y="544719"/>
                    </a:cubicBezTo>
                    <a:cubicBezTo>
                      <a:pt x="550999" y="539685"/>
                      <a:pt x="556381" y="533094"/>
                      <a:pt x="561796" y="534229"/>
                    </a:cubicBezTo>
                    <a:cubicBezTo>
                      <a:pt x="580553" y="537822"/>
                      <a:pt x="596143" y="523650"/>
                      <a:pt x="614511" y="526470"/>
                    </a:cubicBezTo>
                    <a:cubicBezTo>
                      <a:pt x="618765" y="527226"/>
                      <a:pt x="625134" y="525458"/>
                      <a:pt x="625317" y="522946"/>
                    </a:cubicBezTo>
                    <a:cubicBezTo>
                      <a:pt x="625060" y="508070"/>
                      <a:pt x="640310" y="504719"/>
                      <a:pt x="645675" y="494263"/>
                    </a:cubicBezTo>
                    <a:cubicBezTo>
                      <a:pt x="647591" y="490391"/>
                      <a:pt x="652201" y="484188"/>
                      <a:pt x="655296" y="484561"/>
                    </a:cubicBezTo>
                    <a:cubicBezTo>
                      <a:pt x="671531" y="486038"/>
                      <a:pt x="671268" y="469229"/>
                      <a:pt x="680323" y="463200"/>
                    </a:cubicBezTo>
                    <a:cubicBezTo>
                      <a:pt x="685332" y="459702"/>
                      <a:pt x="684336" y="452943"/>
                      <a:pt x="678135" y="448333"/>
                    </a:cubicBezTo>
                    <a:lnTo>
                      <a:pt x="662352" y="444254"/>
                    </a:lnTo>
                    <a:lnTo>
                      <a:pt x="686387" y="421536"/>
                    </a:lnTo>
                    <a:lnTo>
                      <a:pt x="719509" y="377018"/>
                    </a:lnTo>
                    <a:lnTo>
                      <a:pt x="714719" y="372986"/>
                    </a:lnTo>
                    <a:lnTo>
                      <a:pt x="714532" y="375208"/>
                    </a:lnTo>
                    <a:cubicBezTo>
                      <a:pt x="712283" y="376732"/>
                      <a:pt x="708076" y="375716"/>
                      <a:pt x="701693" y="372815"/>
                    </a:cubicBezTo>
                    <a:cubicBezTo>
                      <a:pt x="690666" y="368172"/>
                      <a:pt x="680222" y="368171"/>
                      <a:pt x="669196" y="371654"/>
                    </a:cubicBezTo>
                    <a:cubicBezTo>
                      <a:pt x="664554" y="373395"/>
                      <a:pt x="659331" y="376296"/>
                      <a:pt x="654689" y="375136"/>
                    </a:cubicBezTo>
                    <a:cubicBezTo>
                      <a:pt x="629156" y="369332"/>
                      <a:pt x="603044" y="377457"/>
                      <a:pt x="577509" y="372234"/>
                    </a:cubicBezTo>
                    <a:cubicBezTo>
                      <a:pt x="560683" y="368752"/>
                      <a:pt x="556619" y="373975"/>
                      <a:pt x="561842" y="389643"/>
                    </a:cubicBezTo>
                    <a:cubicBezTo>
                      <a:pt x="569386" y="412275"/>
                      <a:pt x="558942" y="427362"/>
                      <a:pt x="535148" y="428523"/>
                    </a:cubicBezTo>
                    <a:cubicBezTo>
                      <a:pt x="530507" y="428523"/>
                      <a:pt x="526445" y="428523"/>
                      <a:pt x="521801" y="429683"/>
                    </a:cubicBezTo>
                    <a:cubicBezTo>
                      <a:pt x="502073" y="433745"/>
                      <a:pt x="503232" y="433165"/>
                      <a:pt x="499750" y="414595"/>
                    </a:cubicBezTo>
                    <a:cubicBezTo>
                      <a:pt x="492789" y="379778"/>
                      <a:pt x="500331" y="345541"/>
                      <a:pt x="501492" y="311304"/>
                    </a:cubicBezTo>
                    <a:cubicBezTo>
                      <a:pt x="501492" y="303180"/>
                      <a:pt x="502072" y="295636"/>
                      <a:pt x="500332" y="288092"/>
                    </a:cubicBezTo>
                    <a:cubicBezTo>
                      <a:pt x="499752" y="284610"/>
                      <a:pt x="502653" y="278807"/>
                      <a:pt x="495690" y="279968"/>
                    </a:cubicBezTo>
                    <a:cubicBezTo>
                      <a:pt x="490467" y="280549"/>
                      <a:pt x="485824" y="282870"/>
                      <a:pt x="485825" y="289254"/>
                    </a:cubicBezTo>
                    <a:cubicBezTo>
                      <a:pt x="485825" y="291574"/>
                      <a:pt x="486985" y="293313"/>
                      <a:pt x="487565" y="295635"/>
                    </a:cubicBezTo>
                    <a:cubicBezTo>
                      <a:pt x="488726" y="300278"/>
                      <a:pt x="495690" y="304341"/>
                      <a:pt x="490467" y="310144"/>
                    </a:cubicBezTo>
                    <a:cubicBezTo>
                      <a:pt x="485243" y="315946"/>
                      <a:pt x="478280" y="310143"/>
                      <a:pt x="470156" y="308983"/>
                    </a:cubicBezTo>
                    <a:cubicBezTo>
                      <a:pt x="477700" y="318267"/>
                      <a:pt x="481762" y="326392"/>
                      <a:pt x="480603" y="336256"/>
                    </a:cubicBezTo>
                    <a:cubicBezTo>
                      <a:pt x="479440" y="342060"/>
                      <a:pt x="477700" y="347282"/>
                      <a:pt x="470156" y="342059"/>
                    </a:cubicBezTo>
                    <a:cubicBezTo>
                      <a:pt x="474799" y="326392"/>
                      <a:pt x="463192" y="317108"/>
                      <a:pt x="454487" y="306662"/>
                    </a:cubicBezTo>
                    <a:cubicBezTo>
                      <a:pt x="446945" y="297957"/>
                      <a:pt x="441142" y="289253"/>
                      <a:pt x="451006" y="278227"/>
                    </a:cubicBezTo>
                    <a:cubicBezTo>
                      <a:pt x="454487" y="270683"/>
                      <a:pt x="462033" y="269524"/>
                      <a:pt x="467835" y="266041"/>
                    </a:cubicBezTo>
                    <a:cubicBezTo>
                      <a:pt x="474218" y="261980"/>
                      <a:pt x="478281" y="257336"/>
                      <a:pt x="470736" y="250953"/>
                    </a:cubicBezTo>
                    <a:cubicBezTo>
                      <a:pt x="462032" y="248633"/>
                      <a:pt x="453328" y="246311"/>
                      <a:pt x="444044" y="243990"/>
                    </a:cubicBezTo>
                    <a:cubicBezTo>
                      <a:pt x="439981" y="243409"/>
                      <a:pt x="437660" y="242830"/>
                      <a:pt x="438241" y="238187"/>
                    </a:cubicBezTo>
                    <a:cubicBezTo>
                      <a:pt x="453328" y="238187"/>
                      <a:pt x="468997" y="235866"/>
                      <a:pt x="484083" y="232965"/>
                    </a:cubicBezTo>
                    <a:cubicBezTo>
                      <a:pt x="498011" y="230643"/>
                      <a:pt x="499751" y="223099"/>
                      <a:pt x="492789" y="212074"/>
                    </a:cubicBezTo>
                    <a:cubicBezTo>
                      <a:pt x="488726" y="205691"/>
                      <a:pt x="483504" y="199887"/>
                      <a:pt x="478861" y="193504"/>
                    </a:cubicBezTo>
                    <a:cubicBezTo>
                      <a:pt x="470736" y="182479"/>
                      <a:pt x="473058" y="176675"/>
                      <a:pt x="486985" y="174935"/>
                    </a:cubicBezTo>
                    <a:cubicBezTo>
                      <a:pt x="492208" y="174356"/>
                      <a:pt x="497430" y="174356"/>
                      <a:pt x="502073" y="174935"/>
                    </a:cubicBezTo>
                    <a:cubicBezTo>
                      <a:pt x="515420" y="176095"/>
                      <a:pt x="524124" y="173775"/>
                      <a:pt x="527026" y="156947"/>
                    </a:cubicBezTo>
                    <a:cubicBezTo>
                      <a:pt x="529346" y="141860"/>
                      <a:pt x="543853" y="140698"/>
                      <a:pt x="557200" y="140698"/>
                    </a:cubicBezTo>
                    <a:cubicBezTo>
                      <a:pt x="579251" y="140698"/>
                      <a:pt x="581572" y="137797"/>
                      <a:pt x="582152" y="115745"/>
                    </a:cubicBezTo>
                    <a:cubicBezTo>
                      <a:pt x="581572" y="109362"/>
                      <a:pt x="577509" y="102398"/>
                      <a:pt x="584474" y="96596"/>
                    </a:cubicBezTo>
                    <a:cubicBezTo>
                      <a:pt x="590857" y="95435"/>
                      <a:pt x="594918" y="98336"/>
                      <a:pt x="598400" y="102979"/>
                    </a:cubicBezTo>
                    <a:cubicBezTo>
                      <a:pt x="602464" y="108782"/>
                      <a:pt x="605944" y="106461"/>
                      <a:pt x="608846" y="101238"/>
                    </a:cubicBezTo>
                    <a:cubicBezTo>
                      <a:pt x="610587" y="84989"/>
                      <a:pt x="614649" y="70483"/>
                      <a:pt x="635540" y="71064"/>
                    </a:cubicBezTo>
                    <a:cubicBezTo>
                      <a:pt x="638442" y="67581"/>
                      <a:pt x="643084" y="67001"/>
                      <a:pt x="647726" y="64100"/>
                    </a:cubicBezTo>
                    <a:cubicBezTo>
                      <a:pt x="639601" y="58877"/>
                      <a:pt x="629737" y="63519"/>
                      <a:pt x="622772" y="57716"/>
                    </a:cubicBezTo>
                    <a:cubicBezTo>
                      <a:pt x="620453" y="53654"/>
                      <a:pt x="616971" y="50753"/>
                      <a:pt x="615809" y="46691"/>
                    </a:cubicBezTo>
                    <a:cubicBezTo>
                      <a:pt x="611167" y="30443"/>
                      <a:pt x="602462" y="21159"/>
                      <a:pt x="583894" y="24059"/>
                    </a:cubicBezTo>
                    <a:cubicBezTo>
                      <a:pt x="572288" y="25801"/>
                      <a:pt x="569967" y="17096"/>
                      <a:pt x="568805" y="72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xmlns="" id="{E09320E6-A091-4897-B328-5CBF2E7EBEC7}"/>
                  </a:ext>
                </a:extLst>
              </p:cNvPr>
              <p:cNvSpPr/>
              <p:nvPr/>
            </p:nvSpPr>
            <p:spPr>
              <a:xfrm rot="19755688">
                <a:off x="9894549" y="2099824"/>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DA65A858-0BDB-4AEB-AC95-EF2D5292FE34}"/>
                  </a:ext>
                </a:extLst>
              </p:cNvPr>
              <p:cNvSpPr/>
              <p:nvPr/>
            </p:nvSpPr>
            <p:spPr>
              <a:xfrm rot="20986817">
                <a:off x="6440945" y="4296224"/>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82384884-F845-4657-BD09-7146ABBDF6A9}"/>
                  </a:ext>
                </a:extLst>
              </p:cNvPr>
              <p:cNvSpPr>
                <a:spLocks/>
              </p:cNvSpPr>
              <p:nvPr/>
            </p:nvSpPr>
            <p:spPr bwMode="auto">
              <a:xfrm rot="3516856">
                <a:off x="7816105" y="1664286"/>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6" name="Freeform: Shape 55">
                <a:extLst>
                  <a:ext uri="{FF2B5EF4-FFF2-40B4-BE49-F238E27FC236}">
                    <a16:creationId xmlns:a16="http://schemas.microsoft.com/office/drawing/2014/main" xmlns="" id="{1169DE97-1FBD-4328-B19B-A631147CE834}"/>
                  </a:ext>
                </a:extLst>
              </p:cNvPr>
              <p:cNvSpPr/>
              <p:nvPr/>
            </p:nvSpPr>
            <p:spPr>
              <a:xfrm rot="3494497">
                <a:off x="7081579" y="1521344"/>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1835E9D2-F4BD-4682-8368-53FB0CE744F8}"/>
                  </a:ext>
                </a:extLst>
              </p:cNvPr>
              <p:cNvSpPr/>
              <p:nvPr/>
            </p:nvSpPr>
            <p:spPr>
              <a:xfrm>
                <a:off x="8164923" y="3424532"/>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F565793E-7036-4A8B-86F8-C2CDB493C327}"/>
                  </a:ext>
                </a:extLst>
              </p:cNvPr>
              <p:cNvSpPr/>
              <p:nvPr/>
            </p:nvSpPr>
            <p:spPr>
              <a:xfrm>
                <a:off x="9225499" y="2908452"/>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xmlns="" id="{04F3B14F-78AE-4910-85E6-C7E1B9A16F34}"/>
                  </a:ext>
                </a:extLst>
              </p:cNvPr>
              <p:cNvSpPr/>
              <p:nvPr/>
            </p:nvSpPr>
            <p:spPr>
              <a:xfrm rot="16200000">
                <a:off x="8719824" y="1990944"/>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AF637892-B62C-44F7-9601-0F23DBEF9BE7}"/>
                  </a:ext>
                </a:extLst>
              </p:cNvPr>
              <p:cNvSpPr/>
              <p:nvPr/>
            </p:nvSpPr>
            <p:spPr>
              <a:xfrm rot="6300000">
                <a:off x="6991010" y="3116762"/>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xmlns="" id="{A7229D89-D737-4F30-BDCE-D4BB54A6746A}"/>
                  </a:ext>
                </a:extLst>
              </p:cNvPr>
              <p:cNvSpPr/>
              <p:nvPr/>
            </p:nvSpPr>
            <p:spPr>
              <a:xfrm>
                <a:off x="8074422" y="4675268"/>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BBBA7C75-DF5C-4DA8-B566-ADB9259F07A1}"/>
                  </a:ext>
                </a:extLst>
              </p:cNvPr>
              <p:cNvSpPr/>
              <p:nvPr/>
            </p:nvSpPr>
            <p:spPr>
              <a:xfrm>
                <a:off x="6664163" y="1413281"/>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CB177F14-8651-421D-BF45-8004508BE10D}"/>
                  </a:ext>
                </a:extLst>
              </p:cNvPr>
              <p:cNvSpPr/>
              <p:nvPr/>
            </p:nvSpPr>
            <p:spPr>
              <a:xfrm>
                <a:off x="6682439" y="4094239"/>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8328946D-8F52-414C-9F12-417441B0C1AF}"/>
                  </a:ext>
                </a:extLst>
              </p:cNvPr>
              <p:cNvSpPr/>
              <p:nvPr/>
            </p:nvSpPr>
            <p:spPr>
              <a:xfrm rot="13519709">
                <a:off x="9186971" y="52503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917D5369-FE75-4DA8-8CD0-253BE2D79F18}"/>
                  </a:ext>
                </a:extLst>
              </p:cNvPr>
              <p:cNvSpPr/>
              <p:nvPr/>
            </p:nvSpPr>
            <p:spPr>
              <a:xfrm>
                <a:off x="7173254" y="1305348"/>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7A675D3D-CF3F-498B-BA41-181D882D7DB9}"/>
                  </a:ext>
                </a:extLst>
              </p:cNvPr>
              <p:cNvSpPr/>
              <p:nvPr/>
            </p:nvSpPr>
            <p:spPr>
              <a:xfrm>
                <a:off x="10569835" y="2852422"/>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AE173B87-F25B-4347-AE5B-82253FD6FD3D}"/>
                  </a:ext>
                </a:extLst>
              </p:cNvPr>
              <p:cNvSpPr/>
              <p:nvPr/>
            </p:nvSpPr>
            <p:spPr>
              <a:xfrm>
                <a:off x="9925469" y="430146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E280BC4A-93B6-4F55-AE3C-8BEF2B1552B6}"/>
                  </a:ext>
                </a:extLst>
              </p:cNvPr>
              <p:cNvSpPr/>
              <p:nvPr/>
            </p:nvSpPr>
            <p:spPr>
              <a:xfrm>
                <a:off x="9030958" y="514986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8C4DDD2C-6862-4F41-A106-2B607F9746E5}"/>
                  </a:ext>
                </a:extLst>
              </p:cNvPr>
              <p:cNvSpPr/>
              <p:nvPr/>
            </p:nvSpPr>
            <p:spPr>
              <a:xfrm>
                <a:off x="7413340" y="4542833"/>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605D50D3-753B-4539-B809-610F8E3FFA21}"/>
                  </a:ext>
                </a:extLst>
              </p:cNvPr>
              <p:cNvSpPr/>
              <p:nvPr/>
            </p:nvSpPr>
            <p:spPr>
              <a:xfrm>
                <a:off x="8792524" y="1621808"/>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52CAE4AB-CF67-426C-9EAF-B376709CBBE0}"/>
                  </a:ext>
                </a:extLst>
              </p:cNvPr>
              <p:cNvSpPr/>
              <p:nvPr/>
            </p:nvSpPr>
            <p:spPr>
              <a:xfrm>
                <a:off x="9822309" y="150099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0A7617F6-7E52-470F-A88C-8CC3B9D20EF3}"/>
                  </a:ext>
                </a:extLst>
              </p:cNvPr>
              <p:cNvSpPr/>
              <p:nvPr/>
            </p:nvSpPr>
            <p:spPr>
              <a:xfrm>
                <a:off x="9994073" y="190741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DE3A26AE-D8EB-41F6-97A5-F01416ADA31C}"/>
                  </a:ext>
                </a:extLst>
              </p:cNvPr>
              <p:cNvSpPr/>
              <p:nvPr/>
            </p:nvSpPr>
            <p:spPr>
              <a:xfrm>
                <a:off x="8146771" y="13631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5E97E803-E8C7-42AC-BF83-302D7D86B4FF}"/>
                  </a:ext>
                </a:extLst>
              </p:cNvPr>
              <p:cNvSpPr/>
              <p:nvPr/>
            </p:nvSpPr>
            <p:spPr>
              <a:xfrm>
                <a:off x="6668582" y="313630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6F315D2E-9525-42CC-869D-0137CA4F81E8}"/>
                  </a:ext>
                </a:extLst>
              </p:cNvPr>
              <p:cNvSpPr/>
              <p:nvPr/>
            </p:nvSpPr>
            <p:spPr>
              <a:xfrm>
                <a:off x="10476610" y="439974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E747EA66-20C4-4B22-B541-F4147F80927D}"/>
                  </a:ext>
                </a:extLst>
              </p:cNvPr>
              <p:cNvSpPr/>
              <p:nvPr/>
            </p:nvSpPr>
            <p:spPr>
              <a:xfrm>
                <a:off x="10462753" y="344181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2DBA37FE-8B14-48FE-97FF-C473D1A9AB03}"/>
                  </a:ext>
                </a:extLst>
              </p:cNvPr>
              <p:cNvSpPr/>
              <p:nvPr/>
            </p:nvSpPr>
            <p:spPr>
              <a:xfrm>
                <a:off x="7590642" y="4988734"/>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4BE18392-B3D5-457C-8FBE-FA0519C20763}"/>
                  </a:ext>
                </a:extLst>
              </p:cNvPr>
              <p:cNvSpPr/>
              <p:nvPr/>
            </p:nvSpPr>
            <p:spPr>
              <a:xfrm>
                <a:off x="8718354" y="490023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D47C59BE-879F-442F-ACAD-50BD2511753A}"/>
                  </a:ext>
                </a:extLst>
              </p:cNvPr>
              <p:cNvSpPr/>
              <p:nvPr/>
            </p:nvSpPr>
            <p:spPr>
              <a:xfrm rot="19265104" flipH="1">
                <a:off x="10955015" y="3365922"/>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502EAD64-3488-4958-945E-92F3C647F06D}"/>
                  </a:ext>
                </a:extLst>
              </p:cNvPr>
              <p:cNvSpPr/>
              <p:nvPr/>
            </p:nvSpPr>
            <p:spPr>
              <a:xfrm flipH="1">
                <a:off x="10542345" y="201033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26E104DC-D923-4F26-BC6D-666CAB86D77B}"/>
                  </a:ext>
                </a:extLst>
              </p:cNvPr>
              <p:cNvSpPr/>
              <p:nvPr/>
            </p:nvSpPr>
            <p:spPr>
              <a:xfrm rot="18674865" flipH="1">
                <a:off x="7520869" y="851319"/>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3A381E96-39C4-47D2-9896-5A717949D177}"/>
                  </a:ext>
                </a:extLst>
              </p:cNvPr>
              <p:cNvSpPr/>
              <p:nvPr/>
            </p:nvSpPr>
            <p:spPr>
              <a:xfrm rot="13519709">
                <a:off x="9277445" y="3864913"/>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6F47F523-F5B2-473E-B67F-51D25C10A31E}"/>
                  </a:ext>
                </a:extLst>
              </p:cNvPr>
              <p:cNvSpPr/>
              <p:nvPr/>
            </p:nvSpPr>
            <p:spPr>
              <a:xfrm>
                <a:off x="6368136" y="4062039"/>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859C7899-8393-4E39-9E3E-C6DEE6E9B439}"/>
                  </a:ext>
                </a:extLst>
              </p:cNvPr>
              <p:cNvSpPr/>
              <p:nvPr/>
            </p:nvSpPr>
            <p:spPr>
              <a:xfrm>
                <a:off x="8854039" y="539167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4C8208DE-4F48-4A8F-8D1C-694AB337A40C}"/>
                  </a:ext>
                </a:extLst>
              </p:cNvPr>
              <p:cNvSpPr/>
              <p:nvPr/>
            </p:nvSpPr>
            <p:spPr>
              <a:xfrm>
                <a:off x="10662143" y="4663077"/>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D2F98F6C-B9DA-401B-8592-7EACA2BC3291}"/>
                  </a:ext>
                </a:extLst>
              </p:cNvPr>
              <p:cNvSpPr/>
              <p:nvPr/>
            </p:nvSpPr>
            <p:spPr>
              <a:xfrm>
                <a:off x="10647498" y="2630334"/>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864BA7C5-325D-4455-B8EE-C03A6FF26528}"/>
                  </a:ext>
                </a:extLst>
              </p:cNvPr>
              <p:cNvSpPr/>
              <p:nvPr/>
            </p:nvSpPr>
            <p:spPr>
              <a:xfrm>
                <a:off x="6312916" y="2339457"/>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D86EEC35-C0A5-4946-8ADF-B7DF4C850761}"/>
                  </a:ext>
                </a:extLst>
              </p:cNvPr>
              <p:cNvSpPr/>
              <p:nvPr/>
            </p:nvSpPr>
            <p:spPr>
              <a:xfrm>
                <a:off x="6406629" y="2379942"/>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34C123A4-DA4C-4C3E-9BA9-96372CEBA8B5}"/>
                  </a:ext>
                </a:extLst>
              </p:cNvPr>
              <p:cNvSpPr/>
              <p:nvPr/>
            </p:nvSpPr>
            <p:spPr>
              <a:xfrm>
                <a:off x="7879426" y="5167743"/>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2B9E9DE0-5F88-4908-850A-1BA92C19091F}"/>
                  </a:ext>
                </a:extLst>
              </p:cNvPr>
              <p:cNvSpPr/>
              <p:nvPr/>
            </p:nvSpPr>
            <p:spPr>
              <a:xfrm>
                <a:off x="8313123" y="1164959"/>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E3DB4AFA-F818-433A-887C-5F6BBD90D2E8}"/>
                  </a:ext>
                </a:extLst>
              </p:cNvPr>
              <p:cNvSpPr/>
              <p:nvPr/>
            </p:nvSpPr>
            <p:spPr>
              <a:xfrm>
                <a:off x="7195437" y="5073025"/>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52D3A470-E4B2-4820-82EB-B099CA55D389}"/>
                  </a:ext>
                </a:extLst>
              </p:cNvPr>
              <p:cNvSpPr/>
              <p:nvPr/>
            </p:nvSpPr>
            <p:spPr>
              <a:xfrm>
                <a:off x="10858500" y="396592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2F04F84F-9084-4069-B043-B1376B38DD83}"/>
                  </a:ext>
                </a:extLst>
              </p:cNvPr>
              <p:cNvSpPr/>
              <p:nvPr/>
            </p:nvSpPr>
            <p:spPr>
              <a:xfrm>
                <a:off x="6595261" y="4371058"/>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7FDAEFBB-765C-4B80-A063-BFCD9250250E}"/>
                  </a:ext>
                </a:extLst>
              </p:cNvPr>
              <p:cNvSpPr>
                <a:spLocks/>
              </p:cNvSpPr>
              <p:nvPr/>
            </p:nvSpPr>
            <p:spPr bwMode="auto">
              <a:xfrm rot="900000">
                <a:off x="7089267" y="1926620"/>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5" name="Freeform: Shape 134">
                <a:extLst>
                  <a:ext uri="{FF2B5EF4-FFF2-40B4-BE49-F238E27FC236}">
                    <a16:creationId xmlns:a16="http://schemas.microsoft.com/office/drawing/2014/main" xmlns="" id="{B8CBB5FA-51ED-4753-A32D-0927D30E46B1}"/>
                  </a:ext>
                </a:extLst>
              </p:cNvPr>
              <p:cNvSpPr/>
              <p:nvPr/>
            </p:nvSpPr>
            <p:spPr>
              <a:xfrm>
                <a:off x="7000161" y="2031424"/>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CC4075BD-BC71-41DA-A721-E2020562AF33}"/>
                  </a:ext>
                </a:extLst>
              </p:cNvPr>
              <p:cNvSpPr/>
              <p:nvPr/>
            </p:nvSpPr>
            <p:spPr>
              <a:xfrm flipH="1">
                <a:off x="8784570" y="1883600"/>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74DD2201-8F8B-4958-9811-FF0D9CEE6C50}"/>
                  </a:ext>
                </a:extLst>
              </p:cNvPr>
              <p:cNvSpPr/>
              <p:nvPr/>
            </p:nvSpPr>
            <p:spPr>
              <a:xfrm flipV="1">
                <a:off x="5899199" y="4439734"/>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727A3E93-930A-42FE-B5C7-CB1E30695DF4}"/>
                  </a:ext>
                </a:extLst>
              </p:cNvPr>
              <p:cNvSpPr/>
              <p:nvPr/>
            </p:nvSpPr>
            <p:spPr>
              <a:xfrm rot="19531334">
                <a:off x="6084441" y="3363823"/>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FCF075F2-9A11-40D7-8CBF-B70A5F7E3B16}"/>
                  </a:ext>
                </a:extLst>
              </p:cNvPr>
              <p:cNvSpPr/>
              <p:nvPr/>
            </p:nvSpPr>
            <p:spPr>
              <a:xfrm rot="9900000" flipH="1">
                <a:off x="8046141" y="3975013"/>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nvGrpSpPr>
            <p:cNvPr id="147" name="Group 146">
              <a:extLst>
                <a:ext uri="{FF2B5EF4-FFF2-40B4-BE49-F238E27FC236}">
                  <a16:creationId xmlns:a16="http://schemas.microsoft.com/office/drawing/2014/main" xmlns="" id="{E4FFBAE7-B433-4A70-B535-1E9F57F6A05E}"/>
                </a:ext>
              </a:extLst>
            </p:cNvPr>
            <p:cNvGrpSpPr/>
            <p:nvPr/>
          </p:nvGrpSpPr>
          <p:grpSpPr>
            <a:xfrm>
              <a:off x="259200" y="2726920"/>
              <a:ext cx="9516291" cy="3354183"/>
              <a:chOff x="-2339634" y="2261078"/>
              <a:chExt cx="9516291" cy="3354183"/>
            </a:xfrm>
          </p:grpSpPr>
          <p:sp>
            <p:nvSpPr>
              <p:cNvPr id="148" name="TextBox 147">
                <a:extLst>
                  <a:ext uri="{FF2B5EF4-FFF2-40B4-BE49-F238E27FC236}">
                    <a16:creationId xmlns:a16="http://schemas.microsoft.com/office/drawing/2014/main" xmlns="" id="{382C8A06-6634-4814-B3BC-5F1014506EE2}"/>
                  </a:ext>
                </a:extLst>
              </p:cNvPr>
              <p:cNvSpPr txBox="1"/>
              <p:nvPr/>
            </p:nvSpPr>
            <p:spPr>
              <a:xfrm>
                <a:off x="-2339634" y="4845820"/>
                <a:ext cx="9381600" cy="769441"/>
              </a:xfrm>
              <a:prstGeom prst="rect">
                <a:avLst/>
              </a:prstGeom>
              <a:noFill/>
            </p:spPr>
            <p:txBody>
              <a:bodyPr wrap="square" rtlCol="0" anchor="ctr">
                <a:spAutoFit/>
              </a:bodyPr>
              <a:lstStyle/>
              <a:p>
                <a:pPr algn="ctr"/>
                <a:r>
                  <a:rPr lang="el-GR" altLang="ko-KR" sz="4400" b="1" dirty="0" smtClean="0">
                    <a:solidFill>
                      <a:schemeClr val="accent1">
                        <a:lumMod val="75000"/>
                      </a:schemeClr>
                    </a:solidFill>
                    <a:latin typeface="+mj-lt"/>
                    <a:cs typeface="Arial" pitchFamily="34" charset="0"/>
                  </a:rPr>
                  <a:t>Ο ρόλος της Ευρωπαϊκής Ένωσης</a:t>
                </a:r>
                <a:endParaRPr lang="ko-KR" altLang="en-US" sz="4400" b="1" dirty="0">
                  <a:solidFill>
                    <a:schemeClr val="accent1">
                      <a:lumMod val="75000"/>
                    </a:schemeClr>
                  </a:solidFill>
                  <a:latin typeface="+mj-lt"/>
                  <a:cs typeface="Arial" pitchFamily="34" charset="0"/>
                </a:endParaRPr>
              </a:p>
            </p:txBody>
          </p:sp>
          <p:grpSp>
            <p:nvGrpSpPr>
              <p:cNvPr id="149" name="Group 148">
                <a:extLst>
                  <a:ext uri="{FF2B5EF4-FFF2-40B4-BE49-F238E27FC236}">
                    <a16:creationId xmlns:a16="http://schemas.microsoft.com/office/drawing/2014/main" xmlns="" id="{65E6FB1A-03D9-43E9-B1D6-46060F8AE553}"/>
                  </a:ext>
                </a:extLst>
              </p:cNvPr>
              <p:cNvGrpSpPr/>
              <p:nvPr/>
            </p:nvGrpSpPr>
            <p:grpSpPr>
              <a:xfrm rot="10579261" flipH="1">
                <a:off x="6559487" y="3020135"/>
                <a:ext cx="617170" cy="431438"/>
                <a:chOff x="3755403" y="3352246"/>
                <a:chExt cx="1133941" cy="792691"/>
              </a:xfrm>
              <a:solidFill>
                <a:schemeClr val="accent1"/>
              </a:solidFill>
            </p:grpSpPr>
            <p:sp>
              <p:nvSpPr>
                <p:cNvPr id="153" name="Freeform: Shape 152">
                  <a:extLst>
                    <a:ext uri="{FF2B5EF4-FFF2-40B4-BE49-F238E27FC236}">
                      <a16:creationId xmlns:a16="http://schemas.microsoft.com/office/drawing/2014/main" xmlns="" id="{91C0D289-F389-4B60-874D-B101C7895D36}"/>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BC1928D9-0F53-49E1-8BA6-CE932C01E223}"/>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150" name="Group 149">
                <a:extLst>
                  <a:ext uri="{FF2B5EF4-FFF2-40B4-BE49-F238E27FC236}">
                    <a16:creationId xmlns:a16="http://schemas.microsoft.com/office/drawing/2014/main" xmlns="" id="{84035B4C-47C0-41E0-8ECF-6C711949B901}"/>
                  </a:ext>
                </a:extLst>
              </p:cNvPr>
              <p:cNvGrpSpPr/>
              <p:nvPr/>
            </p:nvGrpSpPr>
            <p:grpSpPr>
              <a:xfrm rot="2700000" flipH="1">
                <a:off x="5029048" y="2353944"/>
                <a:ext cx="617170" cy="431438"/>
                <a:chOff x="3755403" y="3352246"/>
                <a:chExt cx="1133941" cy="792691"/>
              </a:xfrm>
              <a:solidFill>
                <a:schemeClr val="accent1"/>
              </a:solidFill>
            </p:grpSpPr>
            <p:sp>
              <p:nvSpPr>
                <p:cNvPr id="151" name="Freeform: Shape 150">
                  <a:extLst>
                    <a:ext uri="{FF2B5EF4-FFF2-40B4-BE49-F238E27FC236}">
                      <a16:creationId xmlns:a16="http://schemas.microsoft.com/office/drawing/2014/main" xmlns="" id="{11A1A45C-55D3-4EC0-A373-C0B7A2E11607}"/>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B43F1755-B952-4492-B071-B8B1B27D92CB}"/>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grpSp>
      <p:sp>
        <p:nvSpPr>
          <p:cNvPr id="155" name="TextBox 154">
            <a:extLst>
              <a:ext uri="{FF2B5EF4-FFF2-40B4-BE49-F238E27FC236}">
                <a16:creationId xmlns:a16="http://schemas.microsoft.com/office/drawing/2014/main" xmlns="" id="{DEAB6518-19CD-4637-B0D8-F1C81470B1F1}"/>
              </a:ext>
            </a:extLst>
          </p:cNvPr>
          <p:cNvSpPr txBox="1"/>
          <p:nvPr/>
        </p:nvSpPr>
        <p:spPr>
          <a:xfrm>
            <a:off x="504000" y="2286502"/>
            <a:ext cx="5750045" cy="2308324"/>
          </a:xfrm>
          <a:prstGeom prst="rect">
            <a:avLst/>
          </a:prstGeom>
          <a:noFill/>
        </p:spPr>
        <p:txBody>
          <a:bodyPr wrap="square" rtlCol="0" anchor="ctr">
            <a:spAutoFit/>
          </a:bodyPr>
          <a:lstStyle/>
          <a:p>
            <a:pPr algn="ctr"/>
            <a:r>
              <a:rPr lang="en-US" altLang="ko-KR" sz="4800" b="1" dirty="0" smtClean="0">
                <a:solidFill>
                  <a:schemeClr val="accent2">
                    <a:lumMod val="75000"/>
                  </a:schemeClr>
                </a:solidFill>
                <a:cs typeface="Arial" pitchFamily="34" charset="0"/>
              </a:rPr>
              <a:t>O</a:t>
            </a:r>
            <a:r>
              <a:rPr lang="el-GR" altLang="ko-KR" sz="4800" b="1" dirty="0" smtClean="0">
                <a:solidFill>
                  <a:schemeClr val="accent2">
                    <a:lumMod val="75000"/>
                  </a:schemeClr>
                </a:solidFill>
                <a:cs typeface="Arial" pitchFamily="34" charset="0"/>
              </a:rPr>
              <a:t> πολιτισμός στους Στόχους Βιώσιμης Ανάπτυξης</a:t>
            </a:r>
            <a:endParaRPr lang="ko-KR" altLang="en-US" sz="4800" b="1" dirty="0">
              <a:solidFill>
                <a:schemeClr val="accent2">
                  <a:lumMod val="75000"/>
                </a:schemeClr>
              </a:solidFill>
              <a:cs typeface="Arial" pitchFamily="34" charset="0"/>
            </a:endParaRPr>
          </a:p>
        </p:txBody>
      </p:sp>
      <p:sp>
        <p:nvSpPr>
          <p:cNvPr id="67" name="Freeform 19">
            <a:extLst>
              <a:ext uri="{FF2B5EF4-FFF2-40B4-BE49-F238E27FC236}">
                <a16:creationId xmlns:a16="http://schemas.microsoft.com/office/drawing/2014/main" xmlns="" id="{DD59881D-26FD-493B-8AE1-06C59DF34840}"/>
              </a:ext>
            </a:extLst>
          </p:cNvPr>
          <p:cNvSpPr/>
          <p:nvPr/>
        </p:nvSpPr>
        <p:spPr>
          <a:xfrm>
            <a:off x="2467810" y="5249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66">
            <a:extLst>
              <a:ext uri="{FF2B5EF4-FFF2-40B4-BE49-F238E27FC236}">
                <a16:creationId xmlns:a16="http://schemas.microsoft.com/office/drawing/2014/main" xmlns="" id="{64136ECC-E882-4D1E-8298-06A6A02A6E1A}"/>
              </a:ext>
            </a:extLst>
          </p:cNvPr>
          <p:cNvSpPr/>
          <p:nvPr/>
        </p:nvSpPr>
        <p:spPr>
          <a:xfrm rot="20700000">
            <a:off x="1788738" y="1143007"/>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Rectangle 9">
            <a:extLst>
              <a:ext uri="{FF2B5EF4-FFF2-40B4-BE49-F238E27FC236}">
                <a16:creationId xmlns:a16="http://schemas.microsoft.com/office/drawing/2014/main" xmlns="" id="{444E6227-4972-4DE6-BEB0-C3FC42991182}"/>
              </a:ext>
            </a:extLst>
          </p:cNvPr>
          <p:cNvSpPr/>
          <p:nvPr/>
        </p:nvSpPr>
        <p:spPr>
          <a:xfrm>
            <a:off x="1017174" y="7804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70 - Ορθογώνιο"/>
          <p:cNvSpPr/>
          <p:nvPr/>
        </p:nvSpPr>
        <p:spPr>
          <a:xfrm>
            <a:off x="712800" y="5765671"/>
            <a:ext cx="10879200" cy="923330"/>
          </a:xfrm>
          <a:prstGeom prst="rect">
            <a:avLst/>
          </a:prstGeom>
        </p:spPr>
        <p:txBody>
          <a:bodyPr wrap="square">
            <a:spAutoFit/>
          </a:bodyPr>
          <a:lstStyle/>
          <a:p>
            <a:pPr algn="ctr"/>
            <a:r>
              <a:rPr lang="en-US" dirty="0" err="1" smtClean="0"/>
              <a:t>ifa</a:t>
            </a:r>
            <a:r>
              <a:rPr lang="en-US" dirty="0" smtClean="0"/>
              <a:t> (</a:t>
            </a:r>
            <a:r>
              <a:rPr lang="en-US" dirty="0" err="1" smtClean="0"/>
              <a:t>Institut</a:t>
            </a:r>
            <a:r>
              <a:rPr lang="en-US" dirty="0" smtClean="0"/>
              <a:t> </a:t>
            </a:r>
            <a:r>
              <a:rPr lang="en-US" dirty="0" err="1" smtClean="0"/>
              <a:t>für</a:t>
            </a:r>
            <a:r>
              <a:rPr lang="en-US" dirty="0" smtClean="0"/>
              <a:t> </a:t>
            </a:r>
            <a:r>
              <a:rPr lang="en-US" dirty="0" err="1" smtClean="0"/>
              <a:t>Auslandsbeziehungen</a:t>
            </a:r>
            <a:r>
              <a:rPr lang="en-US" dirty="0" smtClean="0"/>
              <a:t>) - Edition Culture and Foreign Policy </a:t>
            </a:r>
          </a:p>
          <a:p>
            <a:pPr algn="ctr"/>
            <a:r>
              <a:rPr lang="en-US" dirty="0" smtClean="0">
                <a:hlinkClick r:id="rId2"/>
              </a:rPr>
              <a:t>Culture in the Sustainable Development Goals The Role of the European Union </a:t>
            </a:r>
          </a:p>
          <a:p>
            <a:pPr algn="ctr"/>
            <a:r>
              <a:rPr lang="en-US" dirty="0" err="1" smtClean="0">
                <a:hlinkClick r:id="rId2"/>
              </a:rPr>
              <a:t>Gijs</a:t>
            </a:r>
            <a:r>
              <a:rPr lang="en-US" dirty="0" smtClean="0">
                <a:hlinkClick r:id="rId2"/>
              </a:rPr>
              <a:t> de </a:t>
            </a:r>
            <a:r>
              <a:rPr lang="en-US" dirty="0" err="1" smtClean="0">
                <a:hlinkClick r:id="rId2"/>
              </a:rPr>
              <a:t>Vries</a:t>
            </a:r>
            <a:endParaRPr lang="el-GR" dirty="0"/>
          </a:p>
        </p:txBody>
      </p:sp>
    </p:spTree>
    <p:extLst>
      <p:ext uri="{BB962C8B-B14F-4D97-AF65-F5344CB8AC3E}">
        <p14:creationId xmlns:p14="http://schemas.microsoft.com/office/powerpoint/2010/main" xmlns="" val="2116302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3CD8B415-D66D-478C-8722-16B7A62BA839}"/>
              </a:ext>
            </a:extLst>
          </p:cNvPr>
          <p:cNvSpPr/>
          <p:nvPr/>
        </p:nvSpPr>
        <p:spPr>
          <a:xfrm rot="8100000">
            <a:off x="1948531" y="1733685"/>
            <a:ext cx="2186343" cy="2180691"/>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4D00098B-F27A-449A-A8F9-AEF70D500B04}"/>
              </a:ext>
            </a:extLst>
          </p:cNvPr>
          <p:cNvSpPr>
            <a:spLocks/>
          </p:cNvSpPr>
          <p:nvPr/>
        </p:nvSpPr>
        <p:spPr bwMode="auto">
          <a:xfrm rot="3516856">
            <a:off x="1130573" y="1483816"/>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3" name="Freeform: Shape 92">
            <a:extLst>
              <a:ext uri="{FF2B5EF4-FFF2-40B4-BE49-F238E27FC236}">
                <a16:creationId xmlns:a16="http://schemas.microsoft.com/office/drawing/2014/main" xmlns="" id="{7C8FC170-40E8-4D5B-AF75-12273B4C4EBC}"/>
              </a:ext>
            </a:extLst>
          </p:cNvPr>
          <p:cNvSpPr/>
          <p:nvPr/>
        </p:nvSpPr>
        <p:spPr>
          <a:xfrm rot="244704">
            <a:off x="216393" y="1238832"/>
            <a:ext cx="4714957" cy="6253045"/>
          </a:xfrm>
          <a:custGeom>
            <a:avLst/>
            <a:gdLst>
              <a:gd name="connsiteX0" fmla="*/ 2224071 w 4714957"/>
              <a:gd name="connsiteY0" fmla="*/ 5682709 h 6253045"/>
              <a:gd name="connsiteX1" fmla="*/ 2609077 w 4714957"/>
              <a:gd name="connsiteY1" fmla="*/ 5655257 h 6253045"/>
              <a:gd name="connsiteX2" fmla="*/ 2614000 w 4714957"/>
              <a:gd name="connsiteY2" fmla="*/ 5688938 h 6253045"/>
              <a:gd name="connsiteX3" fmla="*/ 2682827 w 4714957"/>
              <a:gd name="connsiteY3" fmla="*/ 6253045 h 6253045"/>
              <a:gd name="connsiteX4" fmla="*/ 2137736 w 4714957"/>
              <a:gd name="connsiteY4" fmla="*/ 6246586 h 6253045"/>
              <a:gd name="connsiteX5" fmla="*/ 2223836 w 4714957"/>
              <a:gd name="connsiteY5" fmla="*/ 5708196 h 6253045"/>
              <a:gd name="connsiteX6" fmla="*/ 2212973 w 4714957"/>
              <a:gd name="connsiteY6" fmla="*/ 5328795 h 6253045"/>
              <a:gd name="connsiteX7" fmla="*/ 2213172 w 4714957"/>
              <a:gd name="connsiteY7" fmla="*/ 5330621 h 6253045"/>
              <a:gd name="connsiteX8" fmla="*/ 2213117 w 4714957"/>
              <a:gd name="connsiteY8" fmla="*/ 5331050 h 6253045"/>
              <a:gd name="connsiteX9" fmla="*/ 2303071 w 4714957"/>
              <a:gd name="connsiteY9" fmla="*/ 5304204 h 6253045"/>
              <a:gd name="connsiteX10" fmla="*/ 2308014 w 4714957"/>
              <a:gd name="connsiteY10" fmla="*/ 5322041 h 6253045"/>
              <a:gd name="connsiteX11" fmla="*/ 2312957 w 4714957"/>
              <a:gd name="connsiteY11" fmla="*/ 5339877 h 6253045"/>
              <a:gd name="connsiteX12" fmla="*/ 2312033 w 4714957"/>
              <a:gd name="connsiteY12" fmla="*/ 5352675 h 6253045"/>
              <a:gd name="connsiteX13" fmla="*/ 2312162 w 4714957"/>
              <a:gd name="connsiteY13" fmla="*/ 5354485 h 6253045"/>
              <a:gd name="connsiteX14" fmla="*/ 2309283 w 4714957"/>
              <a:gd name="connsiteY14" fmla="*/ 5365603 h 6253045"/>
              <a:gd name="connsiteX15" fmla="*/ 2301075 w 4714957"/>
              <a:gd name="connsiteY15" fmla="*/ 5353456 h 6253045"/>
              <a:gd name="connsiteX16" fmla="*/ 2300816 w 4714957"/>
              <a:gd name="connsiteY16" fmla="*/ 5349836 h 6253045"/>
              <a:gd name="connsiteX17" fmla="*/ 2303071 w 4714957"/>
              <a:gd name="connsiteY17" fmla="*/ 5304204 h 6253045"/>
              <a:gd name="connsiteX18" fmla="*/ 2533856 w 4714957"/>
              <a:gd name="connsiteY18" fmla="*/ 5271378 h 6253045"/>
              <a:gd name="connsiteX19" fmla="*/ 2549201 w 4714957"/>
              <a:gd name="connsiteY19" fmla="*/ 5332126 h 6253045"/>
              <a:gd name="connsiteX20" fmla="*/ 2549330 w 4714957"/>
              <a:gd name="connsiteY20" fmla="*/ 5333937 h 6253045"/>
              <a:gd name="connsiteX21" fmla="*/ 2546194 w 4714957"/>
              <a:gd name="connsiteY21" fmla="*/ 5341436 h 6253045"/>
              <a:gd name="connsiteX22" fmla="*/ 2537856 w 4714957"/>
              <a:gd name="connsiteY22" fmla="*/ 5327479 h 6253045"/>
              <a:gd name="connsiteX23" fmla="*/ 2534372 w 4714957"/>
              <a:gd name="connsiteY23" fmla="*/ 5278616 h 6253045"/>
              <a:gd name="connsiteX24" fmla="*/ 2533856 w 4714957"/>
              <a:gd name="connsiteY24" fmla="*/ 5271378 h 6253045"/>
              <a:gd name="connsiteX25" fmla="*/ 2398189 w 4714957"/>
              <a:gd name="connsiteY25" fmla="*/ 5273776 h 6253045"/>
              <a:gd name="connsiteX26" fmla="*/ 2402616 w 4714957"/>
              <a:gd name="connsiteY26" fmla="*/ 5284373 h 6253045"/>
              <a:gd name="connsiteX27" fmla="*/ 2411599 w 4714957"/>
              <a:gd name="connsiteY27" fmla="*/ 5307380 h 6253045"/>
              <a:gd name="connsiteX28" fmla="*/ 2408721 w 4714957"/>
              <a:gd name="connsiteY28" fmla="*/ 5318498 h 6253045"/>
              <a:gd name="connsiteX29" fmla="*/ 2404422 w 4714957"/>
              <a:gd name="connsiteY29" fmla="*/ 5309709 h 6253045"/>
              <a:gd name="connsiteX30" fmla="*/ 2403906 w 4714957"/>
              <a:gd name="connsiteY30" fmla="*/ 5302470 h 6253045"/>
              <a:gd name="connsiteX31" fmla="*/ 2398189 w 4714957"/>
              <a:gd name="connsiteY31" fmla="*/ 5273776 h 6253045"/>
              <a:gd name="connsiteX32" fmla="*/ 2454826 w 4714957"/>
              <a:gd name="connsiteY32" fmla="*/ 5244273 h 6253045"/>
              <a:gd name="connsiteX33" fmla="*/ 2455084 w 4714957"/>
              <a:gd name="connsiteY33" fmla="*/ 5247892 h 6253045"/>
              <a:gd name="connsiteX34" fmla="*/ 2457944 w 4714957"/>
              <a:gd name="connsiteY34" fmla="*/ 5262239 h 6253045"/>
              <a:gd name="connsiteX35" fmla="*/ 2453496 w 4714957"/>
              <a:gd name="connsiteY35" fmla="*/ 5277108 h 6253045"/>
              <a:gd name="connsiteX36" fmla="*/ 2448811 w 4714957"/>
              <a:gd name="connsiteY36" fmla="*/ 5262890 h 6253045"/>
              <a:gd name="connsiteX37" fmla="*/ 2453517 w 4714957"/>
              <a:gd name="connsiteY37" fmla="*/ 5251642 h 6253045"/>
              <a:gd name="connsiteX38" fmla="*/ 2454826 w 4714957"/>
              <a:gd name="connsiteY38" fmla="*/ 5244273 h 6253045"/>
              <a:gd name="connsiteX39" fmla="*/ 2337036 w 4714957"/>
              <a:gd name="connsiteY39" fmla="*/ 5239940 h 6253045"/>
              <a:gd name="connsiteX40" fmla="*/ 2343419 w 4714957"/>
              <a:gd name="connsiteY40" fmla="*/ 5252216 h 6253045"/>
              <a:gd name="connsiteX41" fmla="*/ 2341850 w 4714957"/>
              <a:gd name="connsiteY41" fmla="*/ 5255966 h 6253045"/>
              <a:gd name="connsiteX42" fmla="*/ 2337036 w 4714957"/>
              <a:gd name="connsiteY42" fmla="*/ 5239940 h 6253045"/>
              <a:gd name="connsiteX43" fmla="*/ 2509896 w 4714957"/>
              <a:gd name="connsiteY43" fmla="*/ 5218519 h 6253045"/>
              <a:gd name="connsiteX44" fmla="*/ 2511850 w 4714957"/>
              <a:gd name="connsiteY44" fmla="*/ 5220200 h 6253045"/>
              <a:gd name="connsiteX45" fmla="*/ 2516148 w 4714957"/>
              <a:gd name="connsiteY45" fmla="*/ 5228987 h 6253045"/>
              <a:gd name="connsiteX46" fmla="*/ 2513380 w 4714957"/>
              <a:gd name="connsiteY46" fmla="*/ 5267382 h 6253045"/>
              <a:gd name="connsiteX47" fmla="*/ 2509359 w 4714957"/>
              <a:gd name="connsiteY47" fmla="*/ 5236747 h 6253045"/>
              <a:gd name="connsiteX48" fmla="*/ 2508456 w 4714957"/>
              <a:gd name="connsiteY48" fmla="*/ 5224080 h 6253045"/>
              <a:gd name="connsiteX49" fmla="*/ 2510025 w 4714957"/>
              <a:gd name="connsiteY49" fmla="*/ 5220330 h 6253045"/>
              <a:gd name="connsiteX50" fmla="*/ 2509896 w 4714957"/>
              <a:gd name="connsiteY50" fmla="*/ 5218519 h 6253045"/>
              <a:gd name="connsiteX51" fmla="*/ 2505082 w 4714957"/>
              <a:gd name="connsiteY51" fmla="*/ 5202494 h 6253045"/>
              <a:gd name="connsiteX52" fmla="*/ 2510947 w 4714957"/>
              <a:gd name="connsiteY52" fmla="*/ 5207531 h 6253045"/>
              <a:gd name="connsiteX53" fmla="*/ 2514773 w 4714957"/>
              <a:gd name="connsiteY53" fmla="*/ 5209684 h 6253045"/>
              <a:gd name="connsiteX54" fmla="*/ 2518769 w 4714957"/>
              <a:gd name="connsiteY54" fmla="*/ 5214249 h 6253045"/>
              <a:gd name="connsiteX55" fmla="*/ 2517460 w 4714957"/>
              <a:gd name="connsiteY55" fmla="*/ 5221618 h 6253045"/>
              <a:gd name="connsiteX56" fmla="*/ 2517201 w 4714957"/>
              <a:gd name="connsiteY56" fmla="*/ 5217999 h 6253045"/>
              <a:gd name="connsiteX57" fmla="*/ 2513161 w 4714957"/>
              <a:gd name="connsiteY57" fmla="*/ 5212831 h 6253045"/>
              <a:gd name="connsiteX58" fmla="*/ 2507682 w 4714957"/>
              <a:gd name="connsiteY58" fmla="*/ 5213222 h 6253045"/>
              <a:gd name="connsiteX59" fmla="*/ 2505856 w 4714957"/>
              <a:gd name="connsiteY59" fmla="*/ 5213352 h 6253045"/>
              <a:gd name="connsiteX60" fmla="*/ 2352023 w 4714957"/>
              <a:gd name="connsiteY60" fmla="*/ 5194870 h 6253045"/>
              <a:gd name="connsiteX61" fmla="*/ 2352203 w 4714957"/>
              <a:gd name="connsiteY61" fmla="*/ 5195205 h 6253045"/>
              <a:gd name="connsiteX62" fmla="*/ 2352332 w 4714957"/>
              <a:gd name="connsiteY62" fmla="*/ 5197014 h 6253045"/>
              <a:gd name="connsiteX63" fmla="*/ 2508883 w 4714957"/>
              <a:gd name="connsiteY63" fmla="*/ 5178576 h 6253045"/>
              <a:gd name="connsiteX64" fmla="*/ 2510968 w 4714957"/>
              <a:gd name="connsiteY64" fmla="*/ 5182065 h 6253045"/>
              <a:gd name="connsiteX65" fmla="*/ 2511355 w 4714957"/>
              <a:gd name="connsiteY65" fmla="*/ 5187495 h 6253045"/>
              <a:gd name="connsiteX66" fmla="*/ 2516685 w 4714957"/>
              <a:gd name="connsiteY66" fmla="*/ 5210760 h 6253045"/>
              <a:gd name="connsiteX67" fmla="*/ 2514773 w 4714957"/>
              <a:gd name="connsiteY67" fmla="*/ 5209684 h 6253045"/>
              <a:gd name="connsiteX68" fmla="*/ 2512774 w 4714957"/>
              <a:gd name="connsiteY68" fmla="*/ 5207401 h 6253045"/>
              <a:gd name="connsiteX69" fmla="*/ 2504953 w 4714957"/>
              <a:gd name="connsiteY69" fmla="*/ 5200683 h 6253045"/>
              <a:gd name="connsiteX70" fmla="*/ 2505082 w 4714957"/>
              <a:gd name="connsiteY70" fmla="*/ 5202494 h 6253045"/>
              <a:gd name="connsiteX71" fmla="*/ 2503126 w 4714957"/>
              <a:gd name="connsiteY71" fmla="*/ 5200813 h 6253045"/>
              <a:gd name="connsiteX72" fmla="*/ 2502609 w 4714957"/>
              <a:gd name="connsiteY72" fmla="*/ 5193575 h 6253045"/>
              <a:gd name="connsiteX73" fmla="*/ 2508883 w 4714957"/>
              <a:gd name="connsiteY73" fmla="*/ 5178576 h 6253045"/>
              <a:gd name="connsiteX74" fmla="*/ 2211058 w 4714957"/>
              <a:gd name="connsiteY74" fmla="*/ 5197994 h 6253045"/>
              <a:gd name="connsiteX75" fmla="*/ 2212883 w 4714957"/>
              <a:gd name="connsiteY75" fmla="*/ 5197864 h 6253045"/>
              <a:gd name="connsiteX76" fmla="*/ 2214711 w 4714957"/>
              <a:gd name="connsiteY76" fmla="*/ 5197733 h 6253045"/>
              <a:gd name="connsiteX77" fmla="*/ 2219138 w 4714957"/>
              <a:gd name="connsiteY77" fmla="*/ 5208331 h 6253045"/>
              <a:gd name="connsiteX78" fmla="*/ 2215743 w 4714957"/>
              <a:gd name="connsiteY78" fmla="*/ 5212211 h 6253045"/>
              <a:gd name="connsiteX79" fmla="*/ 2211058 w 4714957"/>
              <a:gd name="connsiteY79" fmla="*/ 5197994 h 6253045"/>
              <a:gd name="connsiteX80" fmla="*/ 2381851 w 4714957"/>
              <a:gd name="connsiteY80" fmla="*/ 5147618 h 6253045"/>
              <a:gd name="connsiteX81" fmla="*/ 2378696 w 4714957"/>
              <a:gd name="connsiteY81" fmla="*/ 5180583 h 6253045"/>
              <a:gd name="connsiteX82" fmla="*/ 2378438 w 4714957"/>
              <a:gd name="connsiteY82" fmla="*/ 5176964 h 6253045"/>
              <a:gd name="connsiteX83" fmla="*/ 2378309 w 4714957"/>
              <a:gd name="connsiteY83" fmla="*/ 5175155 h 6253045"/>
              <a:gd name="connsiteX84" fmla="*/ 2381851 w 4714957"/>
              <a:gd name="connsiteY84" fmla="*/ 5147618 h 6253045"/>
              <a:gd name="connsiteX85" fmla="*/ 2261312 w 4714957"/>
              <a:gd name="connsiteY85" fmla="*/ 5156213 h 6253045"/>
              <a:gd name="connsiteX86" fmla="*/ 2285253 w 4714957"/>
              <a:gd name="connsiteY86" fmla="*/ 5234537 h 6253045"/>
              <a:gd name="connsiteX87" fmla="*/ 2283665 w 4714957"/>
              <a:gd name="connsiteY87" fmla="*/ 5263752 h 6253045"/>
              <a:gd name="connsiteX88" fmla="*/ 2280251 w 4714957"/>
              <a:gd name="connsiteY88" fmla="*/ 5293098 h 6253045"/>
              <a:gd name="connsiteX89" fmla="*/ 2280122 w 4714957"/>
              <a:gd name="connsiteY89" fmla="*/ 5291290 h 6253045"/>
              <a:gd name="connsiteX90" fmla="*/ 2276617 w 4714957"/>
              <a:gd name="connsiteY90" fmla="*/ 5267893 h 6253045"/>
              <a:gd name="connsiteX91" fmla="*/ 2277263 w 4714957"/>
              <a:gd name="connsiteY91" fmla="*/ 5276942 h 6253045"/>
              <a:gd name="connsiteX92" fmla="*/ 2262562 w 4714957"/>
              <a:gd name="connsiteY92" fmla="*/ 5225241 h 6253045"/>
              <a:gd name="connsiteX93" fmla="*/ 2250206 w 4714957"/>
              <a:gd name="connsiteY93" fmla="*/ 5180651 h 6253045"/>
              <a:gd name="connsiteX94" fmla="*/ 2261312 w 4714957"/>
              <a:gd name="connsiteY94" fmla="*/ 5156213 h 6253045"/>
              <a:gd name="connsiteX95" fmla="*/ 2396333 w 4714957"/>
              <a:gd name="connsiteY95" fmla="*/ 5144767 h 6253045"/>
              <a:gd name="connsiteX96" fmla="*/ 2403104 w 4714957"/>
              <a:gd name="connsiteY96" fmla="*/ 5162474 h 6253045"/>
              <a:gd name="connsiteX97" fmla="*/ 2408821 w 4714957"/>
              <a:gd name="connsiteY97" fmla="*/ 5191168 h 6253045"/>
              <a:gd name="connsiteX98" fmla="*/ 2414001 w 4714957"/>
              <a:gd name="connsiteY98" fmla="*/ 5238090 h 6253045"/>
              <a:gd name="connsiteX99" fmla="*/ 2417098 w 4714957"/>
              <a:gd name="connsiteY99" fmla="*/ 5281523 h 6253045"/>
              <a:gd name="connsiteX100" fmla="*/ 2414885 w 4714957"/>
              <a:gd name="connsiteY100" fmla="*/ 5276223 h 6253045"/>
              <a:gd name="connsiteX101" fmla="*/ 2395996 w 4714957"/>
              <a:gd name="connsiteY101" fmla="*/ 5243012 h 6253045"/>
              <a:gd name="connsiteX102" fmla="*/ 2397455 w 4714957"/>
              <a:gd name="connsiteY102" fmla="*/ 5211985 h 6253045"/>
              <a:gd name="connsiteX103" fmla="*/ 2397068 w 4714957"/>
              <a:gd name="connsiteY103" fmla="*/ 5206558 h 6253045"/>
              <a:gd name="connsiteX104" fmla="*/ 2396551 w 4714957"/>
              <a:gd name="connsiteY104" fmla="*/ 5199319 h 6253045"/>
              <a:gd name="connsiteX105" fmla="*/ 2396333 w 4714957"/>
              <a:gd name="connsiteY105" fmla="*/ 5144767 h 6253045"/>
              <a:gd name="connsiteX106" fmla="*/ 2498093 w 4714957"/>
              <a:gd name="connsiteY106" fmla="*/ 5130236 h 6253045"/>
              <a:gd name="connsiteX107" fmla="*/ 2500437 w 4714957"/>
              <a:gd name="connsiteY107" fmla="*/ 5137345 h 6253045"/>
              <a:gd name="connsiteX108" fmla="*/ 2505251 w 4714957"/>
              <a:gd name="connsiteY108" fmla="*/ 5153370 h 6253045"/>
              <a:gd name="connsiteX109" fmla="*/ 2503681 w 4714957"/>
              <a:gd name="connsiteY109" fmla="*/ 5157120 h 6253045"/>
              <a:gd name="connsiteX110" fmla="*/ 2499771 w 4714957"/>
              <a:gd name="connsiteY110" fmla="*/ 5153761 h 6253045"/>
              <a:gd name="connsiteX111" fmla="*/ 2529188 w 4714957"/>
              <a:gd name="connsiteY111" fmla="*/ 5116541 h 6253045"/>
              <a:gd name="connsiteX112" fmla="*/ 2538039 w 4714957"/>
              <a:gd name="connsiteY112" fmla="*/ 5176042 h 6253045"/>
              <a:gd name="connsiteX113" fmla="*/ 2531852 w 4714957"/>
              <a:gd name="connsiteY113" fmla="*/ 5166025 h 6253045"/>
              <a:gd name="connsiteX114" fmla="*/ 2519733 w 4714957"/>
              <a:gd name="connsiteY114" fmla="*/ 5150520 h 6253045"/>
              <a:gd name="connsiteX115" fmla="*/ 2519604 w 4714957"/>
              <a:gd name="connsiteY115" fmla="*/ 5148709 h 6253045"/>
              <a:gd name="connsiteX116" fmla="*/ 2526928 w 4714957"/>
              <a:gd name="connsiteY116" fmla="*/ 5122723 h 6253045"/>
              <a:gd name="connsiteX117" fmla="*/ 2200496 w 4714957"/>
              <a:gd name="connsiteY117" fmla="*/ 5135693 h 6253045"/>
              <a:gd name="connsiteX118" fmla="*/ 2216149 w 4714957"/>
              <a:gd name="connsiteY118" fmla="*/ 5192173 h 6253045"/>
              <a:gd name="connsiteX119" fmla="*/ 2212367 w 4714957"/>
              <a:gd name="connsiteY119" fmla="*/ 5190625 h 6253045"/>
              <a:gd name="connsiteX120" fmla="*/ 2204214 w 4714957"/>
              <a:gd name="connsiteY120" fmla="*/ 5162757 h 6253045"/>
              <a:gd name="connsiteX121" fmla="*/ 2201696 w 4714957"/>
              <a:gd name="connsiteY121" fmla="*/ 5153999 h 6253045"/>
              <a:gd name="connsiteX122" fmla="*/ 2456538 w 4714957"/>
              <a:gd name="connsiteY122" fmla="*/ 5114390 h 6253045"/>
              <a:gd name="connsiteX123" fmla="*/ 2459833 w 4714957"/>
              <a:gd name="connsiteY123" fmla="*/ 5118185 h 6253045"/>
              <a:gd name="connsiteX124" fmla="*/ 2480475 w 4714957"/>
              <a:gd name="connsiteY124" fmla="*/ 5140586 h 6253045"/>
              <a:gd name="connsiteX125" fmla="*/ 2480327 w 4714957"/>
              <a:gd name="connsiteY125" fmla="*/ 5164243 h 6253045"/>
              <a:gd name="connsiteX126" fmla="*/ 2481230 w 4714957"/>
              <a:gd name="connsiteY126" fmla="*/ 5176910 h 6253045"/>
              <a:gd name="connsiteX127" fmla="*/ 2478758 w 4714957"/>
              <a:gd name="connsiteY127" fmla="*/ 5167993 h 6253045"/>
              <a:gd name="connsiteX128" fmla="*/ 2478629 w 4714957"/>
              <a:gd name="connsiteY128" fmla="*/ 5166182 h 6253045"/>
              <a:gd name="connsiteX129" fmla="*/ 2463006 w 4714957"/>
              <a:gd name="connsiteY129" fmla="*/ 5127280 h 6253045"/>
              <a:gd name="connsiteX130" fmla="*/ 2505806 w 4714957"/>
              <a:gd name="connsiteY130" fmla="*/ 5109678 h 6253045"/>
              <a:gd name="connsiteX131" fmla="*/ 2512446 w 4714957"/>
              <a:gd name="connsiteY131" fmla="*/ 5125575 h 6253045"/>
              <a:gd name="connsiteX132" fmla="*/ 2514790 w 4714957"/>
              <a:gd name="connsiteY132" fmla="*/ 5132684 h 6253045"/>
              <a:gd name="connsiteX133" fmla="*/ 2505806 w 4714957"/>
              <a:gd name="connsiteY133" fmla="*/ 5109678 h 6253045"/>
              <a:gd name="connsiteX134" fmla="*/ 2452583 w 4714957"/>
              <a:gd name="connsiteY134" fmla="*/ 5109834 h 6253045"/>
              <a:gd name="connsiteX135" fmla="*/ 2455181 w 4714957"/>
              <a:gd name="connsiteY135" fmla="*/ 5111685 h 6253045"/>
              <a:gd name="connsiteX136" fmla="*/ 2456538 w 4714957"/>
              <a:gd name="connsiteY136" fmla="*/ 5114390 h 6253045"/>
              <a:gd name="connsiteX137" fmla="*/ 2277252 w 4714957"/>
              <a:gd name="connsiteY137" fmla="*/ 5122336 h 6253045"/>
              <a:gd name="connsiteX138" fmla="*/ 2279467 w 4714957"/>
              <a:gd name="connsiteY138" fmla="*/ 5127636 h 6253045"/>
              <a:gd name="connsiteX139" fmla="*/ 2282325 w 4714957"/>
              <a:gd name="connsiteY139" fmla="*/ 5141983 h 6253045"/>
              <a:gd name="connsiteX140" fmla="*/ 2277252 w 4714957"/>
              <a:gd name="connsiteY140" fmla="*/ 5122336 h 6253045"/>
              <a:gd name="connsiteX141" fmla="*/ 0 w 4714957"/>
              <a:gd name="connsiteY141" fmla="*/ 0 h 6253045"/>
              <a:gd name="connsiteX142" fmla="*/ 86542 w 4714957"/>
              <a:gd name="connsiteY142" fmla="*/ 19375 h 6253045"/>
              <a:gd name="connsiteX143" fmla="*/ 517965 w 4714957"/>
              <a:gd name="connsiteY143" fmla="*/ 697510 h 6253045"/>
              <a:gd name="connsiteX144" fmla="*/ 468881 w 4714957"/>
              <a:gd name="connsiteY144" fmla="*/ 82668 h 6253045"/>
              <a:gd name="connsiteX145" fmla="*/ 539924 w 4714957"/>
              <a:gd name="connsiteY145" fmla="*/ 138210 h 6253045"/>
              <a:gd name="connsiteX146" fmla="*/ 780177 w 4714957"/>
              <a:gd name="connsiteY146" fmla="*/ 1105682 h 6253045"/>
              <a:gd name="connsiteX147" fmla="*/ 1179307 w 4714957"/>
              <a:gd name="connsiteY147" fmla="*/ 1987902 h 6253045"/>
              <a:gd name="connsiteX148" fmla="*/ 1022141 w 4714957"/>
              <a:gd name="connsiteY148" fmla="*/ 220877 h 6253045"/>
              <a:gd name="connsiteX149" fmla="*/ 1261633 w 4714957"/>
              <a:gd name="connsiteY149" fmla="*/ 1189807 h 6253045"/>
              <a:gd name="connsiteX150" fmla="*/ 1365310 w 4714957"/>
              <a:gd name="connsiteY150" fmla="*/ 1772191 h 6253045"/>
              <a:gd name="connsiteX151" fmla="*/ 1404060 w 4714957"/>
              <a:gd name="connsiteY151" fmla="*/ 2193280 h 6253045"/>
              <a:gd name="connsiteX152" fmla="*/ 1704148 w 4714957"/>
              <a:gd name="connsiteY152" fmla="*/ 2890981 h 6253045"/>
              <a:gd name="connsiteX153" fmla="*/ 1803191 w 4714957"/>
              <a:gd name="connsiteY153" fmla="*/ 2600160 h 6253045"/>
              <a:gd name="connsiteX154" fmla="*/ 2002110 w 4714957"/>
              <a:gd name="connsiteY154" fmla="*/ 1946568 h 6253045"/>
              <a:gd name="connsiteX155" fmla="*/ 1424727 w 4714957"/>
              <a:gd name="connsiteY155" fmla="*/ 830552 h 6253045"/>
              <a:gd name="connsiteX156" fmla="*/ 2007277 w 4714957"/>
              <a:gd name="connsiteY156" fmla="*/ 1755398 h 6253045"/>
              <a:gd name="connsiteX157" fmla="*/ 1631820 w 4714957"/>
              <a:gd name="connsiteY157" fmla="*/ 339672 h 6253045"/>
              <a:gd name="connsiteX158" fmla="*/ 2049259 w 4714957"/>
              <a:gd name="connsiteY158" fmla="*/ 1513095 h 6253045"/>
              <a:gd name="connsiteX159" fmla="*/ 2349573 w 4714957"/>
              <a:gd name="connsiteY159" fmla="*/ 868012 h 6253045"/>
              <a:gd name="connsiteX160" fmla="*/ 2120945 w 4714957"/>
              <a:gd name="connsiteY160" fmla="*/ 1615896 h 6253045"/>
              <a:gd name="connsiteX161" fmla="*/ 2035694 w 4714957"/>
              <a:gd name="connsiteY161" fmla="*/ 2346990 h 6253045"/>
              <a:gd name="connsiteX162" fmla="*/ 1847108 w 4714957"/>
              <a:gd name="connsiteY162" fmla="*/ 3017375 h 6253045"/>
              <a:gd name="connsiteX163" fmla="*/ 2234614 w 4714957"/>
              <a:gd name="connsiteY163" fmla="*/ 3571507 h 6253045"/>
              <a:gd name="connsiteX164" fmla="*/ 2490367 w 4714957"/>
              <a:gd name="connsiteY164" fmla="*/ 2269489 h 6253045"/>
              <a:gd name="connsiteX165" fmla="*/ 2571742 w 4714957"/>
              <a:gd name="connsiteY165" fmla="*/ 1122473 h 6253045"/>
              <a:gd name="connsiteX166" fmla="*/ 2628576 w 4714957"/>
              <a:gd name="connsiteY166" fmla="*/ 2326323 h 6253045"/>
              <a:gd name="connsiteX167" fmla="*/ 3137616 w 4714957"/>
              <a:gd name="connsiteY167" fmla="*/ 1131194 h 6253045"/>
              <a:gd name="connsiteX168" fmla="*/ 2682827 w 4714957"/>
              <a:gd name="connsiteY168" fmla="*/ 2716412 h 6253045"/>
              <a:gd name="connsiteX169" fmla="*/ 2454200 w 4714957"/>
              <a:gd name="connsiteY169" fmla="*/ 3521132 h 6253045"/>
              <a:gd name="connsiteX170" fmla="*/ 2517492 w 4714957"/>
              <a:gd name="connsiteY170" fmla="*/ 3388088 h 6253045"/>
              <a:gd name="connsiteX171" fmla="*/ 2908872 w 4714957"/>
              <a:gd name="connsiteY171" fmla="*/ 3142667 h 6253045"/>
              <a:gd name="connsiteX172" fmla="*/ 3026415 w 4714957"/>
              <a:gd name="connsiteY172" fmla="*/ 2764205 h 6253045"/>
              <a:gd name="connsiteX173" fmla="*/ 3502403 w 4714957"/>
              <a:gd name="connsiteY173" fmla="*/ 792370 h 6253045"/>
              <a:gd name="connsiteX174" fmla="*/ 3282655 w 4714957"/>
              <a:gd name="connsiteY174" fmla="*/ 1956576 h 6253045"/>
              <a:gd name="connsiteX175" fmla="*/ 3736841 w 4714957"/>
              <a:gd name="connsiteY175" fmla="*/ 689760 h 6253045"/>
              <a:gd name="connsiteX176" fmla="*/ 3190876 w 4714957"/>
              <a:gd name="connsiteY176" fmla="*/ 2460091 h 6253045"/>
              <a:gd name="connsiteX177" fmla="*/ 3890460 w 4714957"/>
              <a:gd name="connsiteY177" fmla="*/ 1946709 h 6253045"/>
              <a:gd name="connsiteX178" fmla="*/ 4098399 w 4714957"/>
              <a:gd name="connsiteY178" fmla="*/ 1475057 h 6253045"/>
              <a:gd name="connsiteX179" fmla="*/ 4064472 w 4714957"/>
              <a:gd name="connsiteY179" fmla="*/ 1809308 h 6253045"/>
              <a:gd name="connsiteX180" fmla="*/ 4714957 w 4714957"/>
              <a:gd name="connsiteY180" fmla="*/ 1093341 h 6253045"/>
              <a:gd name="connsiteX181" fmla="*/ 4424133 w 4714957"/>
              <a:gd name="connsiteY181" fmla="*/ 1562857 h 6253045"/>
              <a:gd name="connsiteX182" fmla="*/ 4000345 w 4714957"/>
              <a:gd name="connsiteY182" fmla="*/ 1967235 h 6253045"/>
              <a:gd name="connsiteX183" fmla="*/ 3185293 w 4714957"/>
              <a:gd name="connsiteY183" fmla="*/ 2609202 h 6253045"/>
              <a:gd name="connsiteX184" fmla="*/ 3109083 w 4714957"/>
              <a:gd name="connsiteY184" fmla="*/ 2973458 h 6253045"/>
              <a:gd name="connsiteX185" fmla="*/ 2455491 w 4714957"/>
              <a:gd name="connsiteY185" fmla="*/ 3521132 h 6253045"/>
              <a:gd name="connsiteX186" fmla="*/ 2429657 w 4714957"/>
              <a:gd name="connsiteY186" fmla="*/ 4072872 h 6253045"/>
              <a:gd name="connsiteX187" fmla="*/ 2481631 w 4714957"/>
              <a:gd name="connsiteY187" fmla="*/ 4768371 h 6253045"/>
              <a:gd name="connsiteX188" fmla="*/ 2500870 w 4714957"/>
              <a:gd name="connsiteY188" fmla="*/ 4918743 h 6253045"/>
              <a:gd name="connsiteX189" fmla="*/ 2521556 w 4714957"/>
              <a:gd name="connsiteY189" fmla="*/ 5064006 h 6253045"/>
              <a:gd name="connsiteX190" fmla="*/ 2498947 w 4714957"/>
              <a:gd name="connsiteY190" fmla="*/ 5039231 h 6253045"/>
              <a:gd name="connsiteX191" fmla="*/ 2461279 w 4714957"/>
              <a:gd name="connsiteY191" fmla="*/ 5000081 h 6253045"/>
              <a:gd name="connsiteX192" fmla="*/ 2493727 w 4714957"/>
              <a:gd name="connsiteY192" fmla="*/ 5043241 h 6253045"/>
              <a:gd name="connsiteX193" fmla="*/ 2509478 w 4714957"/>
              <a:gd name="connsiteY193" fmla="*/ 5064626 h 6253045"/>
              <a:gd name="connsiteX194" fmla="*/ 2524526 w 4714957"/>
              <a:gd name="connsiteY194" fmla="*/ 5084868 h 6253045"/>
              <a:gd name="connsiteX195" fmla="*/ 2525655 w 4714957"/>
              <a:gd name="connsiteY195" fmla="*/ 5092795 h 6253045"/>
              <a:gd name="connsiteX196" fmla="*/ 2525847 w 4714957"/>
              <a:gd name="connsiteY196" fmla="*/ 5094088 h 6253045"/>
              <a:gd name="connsiteX197" fmla="*/ 2518461 w 4714957"/>
              <a:gd name="connsiteY197" fmla="*/ 5106957 h 6253045"/>
              <a:gd name="connsiteX198" fmla="*/ 2511930 w 4714957"/>
              <a:gd name="connsiteY198" fmla="*/ 5118336 h 6253045"/>
              <a:gd name="connsiteX199" fmla="*/ 2506471 w 4714957"/>
              <a:gd name="connsiteY199" fmla="*/ 5093261 h 6253045"/>
              <a:gd name="connsiteX200" fmla="*/ 2500477 w 4714957"/>
              <a:gd name="connsiteY200" fmla="*/ 5086413 h 6253045"/>
              <a:gd name="connsiteX201" fmla="*/ 2496824 w 4714957"/>
              <a:gd name="connsiteY201" fmla="*/ 5086673 h 6253045"/>
              <a:gd name="connsiteX202" fmla="*/ 2490053 w 4714957"/>
              <a:gd name="connsiteY202" fmla="*/ 5068967 h 6253045"/>
              <a:gd name="connsiteX203" fmla="*/ 2472732 w 4714957"/>
              <a:gd name="connsiteY203" fmla="*/ 5032005 h 6253045"/>
              <a:gd name="connsiteX204" fmla="*/ 2482877 w 4714957"/>
              <a:gd name="connsiteY204" fmla="*/ 5071297 h 6253045"/>
              <a:gd name="connsiteX205" fmla="*/ 2488078 w 4714957"/>
              <a:gd name="connsiteY205" fmla="*/ 5092753 h 6253045"/>
              <a:gd name="connsiteX206" fmla="*/ 2486511 w 4714957"/>
              <a:gd name="connsiteY206" fmla="*/ 5096502 h 6253045"/>
              <a:gd name="connsiteX207" fmla="*/ 2459135 w 4714957"/>
              <a:gd name="connsiteY207" fmla="*/ 5072990 h 6253045"/>
              <a:gd name="connsiteX208" fmla="*/ 2447532 w 4714957"/>
              <a:gd name="connsiteY208" fmla="*/ 5064723 h 6253045"/>
              <a:gd name="connsiteX209" fmla="*/ 2457437 w 4714957"/>
              <a:gd name="connsiteY209" fmla="*/ 5074931 h 6253045"/>
              <a:gd name="connsiteX210" fmla="*/ 2481547 w 4714957"/>
              <a:gd name="connsiteY210" fmla="*/ 5104132 h 6253045"/>
              <a:gd name="connsiteX211" fmla="*/ 2481657 w 4714957"/>
              <a:gd name="connsiteY211" fmla="*/ 5131408 h 6253045"/>
              <a:gd name="connsiteX212" fmla="*/ 2459836 w 4714957"/>
              <a:gd name="connsiteY212" fmla="*/ 5115002 h 6253045"/>
              <a:gd name="connsiteX213" fmla="*/ 2455181 w 4714957"/>
              <a:gd name="connsiteY213" fmla="*/ 5111685 h 6253045"/>
              <a:gd name="connsiteX214" fmla="*/ 2448027 w 4714957"/>
              <a:gd name="connsiteY214" fmla="*/ 5097428 h 6253045"/>
              <a:gd name="connsiteX215" fmla="*/ 2433308 w 4714957"/>
              <a:gd name="connsiteY215" fmla="*/ 5071193 h 6253045"/>
              <a:gd name="connsiteX216" fmla="*/ 2440851 w 4714957"/>
              <a:gd name="connsiteY216" fmla="*/ 5099758 h 6253045"/>
              <a:gd name="connsiteX217" fmla="*/ 2450479 w 4714957"/>
              <a:gd name="connsiteY217" fmla="*/ 5131811 h 6253045"/>
              <a:gd name="connsiteX218" fmla="*/ 2460752 w 4714957"/>
              <a:gd name="connsiteY218" fmla="*/ 5172914 h 6253045"/>
              <a:gd name="connsiteX219" fmla="*/ 2463354 w 4714957"/>
              <a:gd name="connsiteY219" fmla="*/ 5183642 h 6253045"/>
              <a:gd name="connsiteX220" fmla="*/ 2444335 w 4714957"/>
              <a:gd name="connsiteY220" fmla="*/ 5148620 h 6253045"/>
              <a:gd name="connsiteX221" fmla="*/ 2427659 w 4714957"/>
              <a:gd name="connsiteY221" fmla="*/ 5120707 h 6253045"/>
              <a:gd name="connsiteX222" fmla="*/ 2411371 w 4714957"/>
              <a:gd name="connsiteY222" fmla="*/ 5098222 h 6253045"/>
              <a:gd name="connsiteX223" fmla="*/ 2420483 w 4714957"/>
              <a:gd name="connsiteY223" fmla="*/ 5123037 h 6253045"/>
              <a:gd name="connsiteX224" fmla="*/ 2431809 w 4714957"/>
              <a:gd name="connsiteY224" fmla="*/ 5153152 h 6253045"/>
              <a:gd name="connsiteX225" fmla="*/ 2443779 w 4714957"/>
              <a:gd name="connsiteY225" fmla="*/ 5192313 h 6253045"/>
              <a:gd name="connsiteX226" fmla="*/ 2451194 w 4714957"/>
              <a:gd name="connsiteY226" fmla="*/ 5219067 h 6253045"/>
              <a:gd name="connsiteX227" fmla="*/ 2444921 w 4714957"/>
              <a:gd name="connsiteY227" fmla="*/ 5234065 h 6253045"/>
              <a:gd name="connsiteX228" fmla="*/ 2444792 w 4714957"/>
              <a:gd name="connsiteY228" fmla="*/ 5232257 h 6253045"/>
              <a:gd name="connsiteX229" fmla="*/ 2442449 w 4714957"/>
              <a:gd name="connsiteY229" fmla="*/ 5225148 h 6253045"/>
              <a:gd name="connsiteX230" fmla="*/ 2443889 w 4714957"/>
              <a:gd name="connsiteY230" fmla="*/ 5219588 h 6253045"/>
              <a:gd name="connsiteX231" fmla="*/ 2442320 w 4714957"/>
              <a:gd name="connsiteY231" fmla="*/ 5223338 h 6253045"/>
              <a:gd name="connsiteX232" fmla="*/ 2422141 w 4714957"/>
              <a:gd name="connsiteY232" fmla="*/ 5172029 h 6253045"/>
              <a:gd name="connsiteX233" fmla="*/ 2400652 w 4714957"/>
              <a:gd name="connsiteY233" fmla="*/ 5128089 h 6253045"/>
              <a:gd name="connsiteX234" fmla="*/ 2400136 w 4714957"/>
              <a:gd name="connsiteY234" fmla="*/ 5120850 h 6253045"/>
              <a:gd name="connsiteX235" fmla="*/ 2398348 w 4714957"/>
              <a:gd name="connsiteY235" fmla="*/ 5070048 h 6253045"/>
              <a:gd name="connsiteX236" fmla="*/ 2393426 w 4714957"/>
              <a:gd name="connsiteY236" fmla="*/ 5026746 h 6253045"/>
              <a:gd name="connsiteX237" fmla="*/ 2391043 w 4714957"/>
              <a:gd name="connsiteY237" fmla="*/ 5070569 h 6253045"/>
              <a:gd name="connsiteX238" fmla="*/ 2387350 w 4714957"/>
              <a:gd name="connsiteY238" fmla="*/ 5121762 h 6253045"/>
              <a:gd name="connsiteX239" fmla="*/ 2387738 w 4714957"/>
              <a:gd name="connsiteY239" fmla="*/ 5127191 h 6253045"/>
              <a:gd name="connsiteX240" fmla="*/ 2378457 w 4714957"/>
              <a:gd name="connsiteY240" fmla="*/ 5151498 h 6253045"/>
              <a:gd name="connsiteX241" fmla="*/ 2368054 w 4714957"/>
              <a:gd name="connsiteY241" fmla="*/ 5108586 h 6253045"/>
              <a:gd name="connsiteX242" fmla="*/ 2351658 w 4714957"/>
              <a:gd name="connsiteY242" fmla="*/ 5058826 h 6253045"/>
              <a:gd name="connsiteX243" fmla="*/ 2314952 w 4714957"/>
              <a:gd name="connsiteY243" fmla="*/ 4955948 h 6253045"/>
              <a:gd name="connsiteX244" fmla="*/ 2329871 w 4714957"/>
              <a:gd name="connsiteY244" fmla="*/ 5062200 h 6253045"/>
              <a:gd name="connsiteX245" fmla="*/ 2339091 w 4714957"/>
              <a:gd name="connsiteY245" fmla="*/ 5114289 h 6253045"/>
              <a:gd name="connsiteX246" fmla="*/ 2348700 w 4714957"/>
              <a:gd name="connsiteY246" fmla="*/ 5171809 h 6253045"/>
              <a:gd name="connsiteX247" fmla="*/ 2352023 w 4714957"/>
              <a:gd name="connsiteY247" fmla="*/ 5194870 h 6253045"/>
              <a:gd name="connsiteX248" fmla="*/ 2343736 w 4714957"/>
              <a:gd name="connsiteY248" fmla="*/ 5179438 h 6253045"/>
              <a:gd name="connsiteX249" fmla="*/ 2339696 w 4714957"/>
              <a:gd name="connsiteY249" fmla="*/ 5174270 h 6253045"/>
              <a:gd name="connsiteX250" fmla="*/ 2338148 w 4714957"/>
              <a:gd name="connsiteY250" fmla="*/ 5152554 h 6253045"/>
              <a:gd name="connsiteX251" fmla="*/ 2335657 w 4714957"/>
              <a:gd name="connsiteY251" fmla="*/ 5169100 h 6253045"/>
              <a:gd name="connsiteX252" fmla="*/ 2319110 w 4714957"/>
              <a:gd name="connsiteY252" fmla="*/ 5142998 h 6253045"/>
              <a:gd name="connsiteX253" fmla="*/ 2318981 w 4714957"/>
              <a:gd name="connsiteY253" fmla="*/ 5141187 h 6253045"/>
              <a:gd name="connsiteX254" fmla="*/ 2289839 w 4714957"/>
              <a:gd name="connsiteY254" fmla="*/ 5041407 h 6253045"/>
              <a:gd name="connsiteX255" fmla="*/ 2263685 w 4714957"/>
              <a:gd name="connsiteY255" fmla="*/ 4957786 h 6253045"/>
              <a:gd name="connsiteX256" fmla="*/ 2240776 w 4714957"/>
              <a:gd name="connsiteY256" fmla="*/ 4893939 h 6253045"/>
              <a:gd name="connsiteX257" fmla="*/ 2220338 w 4714957"/>
              <a:gd name="connsiteY257" fmla="*/ 4839009 h 6253045"/>
              <a:gd name="connsiteX258" fmla="*/ 2233600 w 4714957"/>
              <a:gd name="connsiteY258" fmla="*/ 4896269 h 6253045"/>
              <a:gd name="connsiteX259" fmla="*/ 2251158 w 4714957"/>
              <a:gd name="connsiteY259" fmla="*/ 4962317 h 6253045"/>
              <a:gd name="connsiteX260" fmla="*/ 2270137 w 4714957"/>
              <a:gd name="connsiteY260" fmla="*/ 5048270 h 6253045"/>
              <a:gd name="connsiteX261" fmla="*/ 2278196 w 4714957"/>
              <a:gd name="connsiteY261" fmla="*/ 5084073 h 6253045"/>
              <a:gd name="connsiteX262" fmla="*/ 2272072 w 4714957"/>
              <a:gd name="connsiteY262" fmla="*/ 5075414 h 6253045"/>
              <a:gd name="connsiteX263" fmla="*/ 2264122 w 4714957"/>
              <a:gd name="connsiteY263" fmla="*/ 5066888 h 6253045"/>
              <a:gd name="connsiteX264" fmla="*/ 2262036 w 4714957"/>
              <a:gd name="connsiteY264" fmla="*/ 5063399 h 6253045"/>
              <a:gd name="connsiteX265" fmla="*/ 2240031 w 4714957"/>
              <a:gd name="connsiteY265" fmla="*/ 5012219 h 6253045"/>
              <a:gd name="connsiteX266" fmla="*/ 2220369 w 4714957"/>
              <a:gd name="connsiteY266" fmla="*/ 4968150 h 6253045"/>
              <a:gd name="connsiteX267" fmla="*/ 2232854 w 4714957"/>
              <a:gd name="connsiteY267" fmla="*/ 5014551 h 6253045"/>
              <a:gd name="connsiteX268" fmla="*/ 2249511 w 4714957"/>
              <a:gd name="connsiteY268" fmla="*/ 5067930 h 6253045"/>
              <a:gd name="connsiteX269" fmla="*/ 2262125 w 4714957"/>
              <a:gd name="connsiteY269" fmla="*/ 5116139 h 6253045"/>
              <a:gd name="connsiteX270" fmla="*/ 2249103 w 4714957"/>
              <a:gd name="connsiteY270" fmla="*/ 5087965 h 6253045"/>
              <a:gd name="connsiteX271" fmla="*/ 2261462 w 4714957"/>
              <a:gd name="connsiteY271" fmla="*/ 5132557 h 6253045"/>
              <a:gd name="connsiteX272" fmla="*/ 2248141 w 4714957"/>
              <a:gd name="connsiteY272" fmla="*/ 5151696 h 6253045"/>
              <a:gd name="connsiteX273" fmla="*/ 2233828 w 4714957"/>
              <a:gd name="connsiteY273" fmla="*/ 5105425 h 6253045"/>
              <a:gd name="connsiteX274" fmla="*/ 2218889 w 4714957"/>
              <a:gd name="connsiteY274" fmla="*/ 5024640 h 6253045"/>
              <a:gd name="connsiteX275" fmla="*/ 2219515 w 4714957"/>
              <a:gd name="connsiteY275" fmla="*/ 5059155 h 6253045"/>
              <a:gd name="connsiteX276" fmla="*/ 2196477 w 4714957"/>
              <a:gd name="connsiteY276" fmla="*/ 4993497 h 6253045"/>
              <a:gd name="connsiteX277" fmla="*/ 2189721 w 4714957"/>
              <a:gd name="connsiteY277" fmla="*/ 4975643 h 6253045"/>
              <a:gd name="connsiteX278" fmla="*/ 2185592 w 4714957"/>
              <a:gd name="connsiteY278" fmla="*/ 4918956 h 6253045"/>
              <a:gd name="connsiteX279" fmla="*/ 2189453 w 4714957"/>
              <a:gd name="connsiteY279" fmla="*/ 4904646 h 6253045"/>
              <a:gd name="connsiteX280" fmla="*/ 2192775 w 4714957"/>
              <a:gd name="connsiteY280" fmla="*/ 4890086 h 6253045"/>
              <a:gd name="connsiteX281" fmla="*/ 2188151 w 4714957"/>
              <a:gd name="connsiteY281" fmla="*/ 4902466 h 6253045"/>
              <a:gd name="connsiteX282" fmla="*/ 2184990 w 4714957"/>
              <a:gd name="connsiteY282" fmla="*/ 4910684 h 6253045"/>
              <a:gd name="connsiteX283" fmla="*/ 2171045 w 4714957"/>
              <a:gd name="connsiteY283" fmla="*/ 4719227 h 6253045"/>
              <a:gd name="connsiteX284" fmla="*/ 2066545 w 4714957"/>
              <a:gd name="connsiteY284" fmla="*/ 3799769 h 6253045"/>
              <a:gd name="connsiteX285" fmla="*/ 2049145 w 4714957"/>
              <a:gd name="connsiteY285" fmla="*/ 3731919 h 6253045"/>
              <a:gd name="connsiteX286" fmla="*/ 1869862 w 4714957"/>
              <a:gd name="connsiteY286" fmla="*/ 3604284 h 6253045"/>
              <a:gd name="connsiteX287" fmla="*/ 1215163 w 4714957"/>
              <a:gd name="connsiteY287" fmla="*/ 3100963 h 6253045"/>
              <a:gd name="connsiteX288" fmla="*/ 798457 w 4714957"/>
              <a:gd name="connsiteY288" fmla="*/ 2334996 h 6253045"/>
              <a:gd name="connsiteX289" fmla="*/ 117767 w 4714957"/>
              <a:gd name="connsiteY289" fmla="*/ 1769072 h 6253045"/>
              <a:gd name="connsiteX290" fmla="*/ 198502 w 4714957"/>
              <a:gd name="connsiteY290" fmla="*/ 1760808 h 6253045"/>
              <a:gd name="connsiteX291" fmla="*/ 736299 w 4714957"/>
              <a:gd name="connsiteY291" fmla="*/ 2224123 h 6253045"/>
              <a:gd name="connsiteX292" fmla="*/ 552533 w 4714957"/>
              <a:gd name="connsiteY292" fmla="*/ 1743192 h 6253045"/>
              <a:gd name="connsiteX293" fmla="*/ 666033 w 4714957"/>
              <a:gd name="connsiteY293" fmla="*/ 1737671 h 6253045"/>
              <a:gd name="connsiteX294" fmla="*/ 630806 w 4714957"/>
              <a:gd name="connsiteY294" fmla="*/ 1764212 h 6253045"/>
              <a:gd name="connsiteX295" fmla="*/ 984220 w 4714957"/>
              <a:gd name="connsiteY295" fmla="*/ 2534441 h 6253045"/>
              <a:gd name="connsiteX296" fmla="*/ 1441258 w 4714957"/>
              <a:gd name="connsiteY296" fmla="*/ 3166025 h 6253045"/>
              <a:gd name="connsiteX297" fmla="*/ 1658080 w 4714957"/>
              <a:gd name="connsiteY297" fmla="*/ 3255236 h 6253045"/>
              <a:gd name="connsiteX298" fmla="*/ 1674724 w 4714957"/>
              <a:gd name="connsiteY298" fmla="*/ 3257908 h 6253045"/>
              <a:gd name="connsiteX299" fmla="*/ 1661188 w 4714957"/>
              <a:gd name="connsiteY299" fmla="*/ 3241257 h 6253045"/>
              <a:gd name="connsiteX300" fmla="*/ 1587479 w 4714957"/>
              <a:gd name="connsiteY300" fmla="*/ 3142667 h 6253045"/>
              <a:gd name="connsiteX301" fmla="*/ 948096 w 4714957"/>
              <a:gd name="connsiteY301" fmla="*/ 1803192 h 6253045"/>
              <a:gd name="connsiteX302" fmla="*/ 581258 w 4714957"/>
              <a:gd name="connsiteY302" fmla="*/ 857679 h 6253045"/>
              <a:gd name="connsiteX303" fmla="*/ 0 w 4714957"/>
              <a:gd name="connsiteY303" fmla="*/ 0 h 625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714957" h="6253045">
                <a:moveTo>
                  <a:pt x="2224071" y="5682709"/>
                </a:moveTo>
                <a:lnTo>
                  <a:pt x="2609077" y="5655257"/>
                </a:lnTo>
                <a:lnTo>
                  <a:pt x="2614000" y="5688938"/>
                </a:lnTo>
                <a:cubicBezTo>
                  <a:pt x="2643088" y="5892528"/>
                  <a:pt x="2668924" y="6090779"/>
                  <a:pt x="2682827" y="6253045"/>
                </a:cubicBezTo>
                <a:cubicBezTo>
                  <a:pt x="2500701" y="6242710"/>
                  <a:pt x="2318572" y="6255627"/>
                  <a:pt x="2137736" y="6246586"/>
                </a:cubicBezTo>
                <a:cubicBezTo>
                  <a:pt x="2158081" y="6051864"/>
                  <a:pt x="2208215" y="5888386"/>
                  <a:pt x="2223836" y="5708196"/>
                </a:cubicBezTo>
                <a:close/>
                <a:moveTo>
                  <a:pt x="2212973" y="5328795"/>
                </a:moveTo>
                <a:lnTo>
                  <a:pt x="2213172" y="5330621"/>
                </a:lnTo>
                <a:lnTo>
                  <a:pt x="2213117" y="5331050"/>
                </a:lnTo>
                <a:close/>
                <a:moveTo>
                  <a:pt x="2303071" y="5304204"/>
                </a:moveTo>
                <a:cubicBezTo>
                  <a:pt x="2305283" y="5309502"/>
                  <a:pt x="2305670" y="5314932"/>
                  <a:pt x="2308014" y="5322041"/>
                </a:cubicBezTo>
                <a:cubicBezTo>
                  <a:pt x="2310226" y="5327339"/>
                  <a:pt x="2310742" y="5334577"/>
                  <a:pt x="2312957" y="5339877"/>
                </a:cubicBezTo>
                <a:cubicBezTo>
                  <a:pt x="2313215" y="5343497"/>
                  <a:pt x="2311646" y="5347246"/>
                  <a:pt x="2312033" y="5352675"/>
                </a:cubicBezTo>
                <a:cubicBezTo>
                  <a:pt x="2312033" y="5352675"/>
                  <a:pt x="2312033" y="5352675"/>
                  <a:pt x="2312162" y="5354485"/>
                </a:cubicBezTo>
                <a:cubicBezTo>
                  <a:pt x="2310595" y="5358234"/>
                  <a:pt x="2309025" y="5361984"/>
                  <a:pt x="2309283" y="5365603"/>
                </a:cubicBezTo>
                <a:cubicBezTo>
                  <a:pt x="2307071" y="5360304"/>
                  <a:pt x="2303160" y="5356945"/>
                  <a:pt x="2301075" y="5353456"/>
                </a:cubicBezTo>
                <a:cubicBezTo>
                  <a:pt x="2300946" y="5351647"/>
                  <a:pt x="2300816" y="5349836"/>
                  <a:pt x="2300816" y="5349836"/>
                </a:cubicBezTo>
                <a:cubicBezTo>
                  <a:pt x="2301612" y="5335229"/>
                  <a:pt x="2302276" y="5318812"/>
                  <a:pt x="2303071" y="5304204"/>
                </a:cubicBezTo>
                <a:close/>
                <a:moveTo>
                  <a:pt x="2533856" y="5271378"/>
                </a:moveTo>
                <a:cubicBezTo>
                  <a:pt x="2538928" y="5291025"/>
                  <a:pt x="2542175" y="5310800"/>
                  <a:pt x="2549201" y="5332126"/>
                </a:cubicBezTo>
                <a:cubicBezTo>
                  <a:pt x="2549201" y="5332126"/>
                  <a:pt x="2549330" y="5333937"/>
                  <a:pt x="2549330" y="5333937"/>
                </a:cubicBezTo>
                <a:cubicBezTo>
                  <a:pt x="2547634" y="5335876"/>
                  <a:pt x="2546065" y="5339625"/>
                  <a:pt x="2546194" y="5341436"/>
                </a:cubicBezTo>
                <a:cubicBezTo>
                  <a:pt x="2543981" y="5336136"/>
                  <a:pt x="2540071" y="5332777"/>
                  <a:pt x="2537856" y="5327479"/>
                </a:cubicBezTo>
                <a:cubicBezTo>
                  <a:pt x="2536695" y="5311191"/>
                  <a:pt x="2535404" y="5293094"/>
                  <a:pt x="2534372" y="5278616"/>
                </a:cubicBezTo>
                <a:cubicBezTo>
                  <a:pt x="2534114" y="5274997"/>
                  <a:pt x="2533985" y="5273189"/>
                  <a:pt x="2533856" y="5271378"/>
                </a:cubicBezTo>
                <a:close/>
                <a:moveTo>
                  <a:pt x="2398189" y="5273776"/>
                </a:moveTo>
                <a:cubicBezTo>
                  <a:pt x="2398447" y="5277395"/>
                  <a:pt x="2400533" y="5280884"/>
                  <a:pt x="2402616" y="5284373"/>
                </a:cubicBezTo>
                <a:cubicBezTo>
                  <a:pt x="2404960" y="5291481"/>
                  <a:pt x="2409258" y="5300271"/>
                  <a:pt x="2411599" y="5307380"/>
                </a:cubicBezTo>
                <a:cubicBezTo>
                  <a:pt x="2410032" y="5311129"/>
                  <a:pt x="2410290" y="5314748"/>
                  <a:pt x="2408721" y="5318498"/>
                </a:cubicBezTo>
                <a:cubicBezTo>
                  <a:pt x="2406637" y="5315009"/>
                  <a:pt x="2406508" y="5313198"/>
                  <a:pt x="2404422" y="5309709"/>
                </a:cubicBezTo>
                <a:cubicBezTo>
                  <a:pt x="2404293" y="5307900"/>
                  <a:pt x="2404035" y="5304281"/>
                  <a:pt x="2403906" y="5302470"/>
                </a:cubicBezTo>
                <a:cubicBezTo>
                  <a:pt x="2401436" y="5293553"/>
                  <a:pt x="2400662" y="5282695"/>
                  <a:pt x="2398189" y="5273776"/>
                </a:cubicBezTo>
                <a:close/>
                <a:moveTo>
                  <a:pt x="2454826" y="5244273"/>
                </a:moveTo>
                <a:cubicBezTo>
                  <a:pt x="2454955" y="5246083"/>
                  <a:pt x="2454955" y="5246083"/>
                  <a:pt x="2455084" y="5247892"/>
                </a:cubicBezTo>
                <a:cubicBezTo>
                  <a:pt x="2455343" y="5251511"/>
                  <a:pt x="2457557" y="5256811"/>
                  <a:pt x="2457944" y="5262239"/>
                </a:cubicBezTo>
                <a:cubicBezTo>
                  <a:pt x="2456375" y="5265989"/>
                  <a:pt x="2454936" y="5271549"/>
                  <a:pt x="2453496" y="5277108"/>
                </a:cubicBezTo>
                <a:cubicBezTo>
                  <a:pt x="2451283" y="5271810"/>
                  <a:pt x="2450896" y="5266380"/>
                  <a:pt x="2448811" y="5262890"/>
                </a:cubicBezTo>
                <a:cubicBezTo>
                  <a:pt x="2450380" y="5259141"/>
                  <a:pt x="2451948" y="5255391"/>
                  <a:pt x="2453517" y="5251642"/>
                </a:cubicBezTo>
                <a:cubicBezTo>
                  <a:pt x="2453388" y="5249833"/>
                  <a:pt x="2454955" y="5246083"/>
                  <a:pt x="2454826" y="5244273"/>
                </a:cubicBezTo>
                <a:close/>
                <a:moveTo>
                  <a:pt x="2337036" y="5239940"/>
                </a:moveTo>
                <a:cubicBezTo>
                  <a:pt x="2339250" y="5245238"/>
                  <a:pt x="2341334" y="5248727"/>
                  <a:pt x="2343419" y="5252216"/>
                </a:cubicBezTo>
                <a:cubicBezTo>
                  <a:pt x="2343548" y="5254027"/>
                  <a:pt x="2341721" y="5254157"/>
                  <a:pt x="2341850" y="5255966"/>
                </a:cubicBezTo>
                <a:cubicBezTo>
                  <a:pt x="2339638" y="5250668"/>
                  <a:pt x="2339250" y="5245238"/>
                  <a:pt x="2337036" y="5239940"/>
                </a:cubicBezTo>
                <a:close/>
                <a:moveTo>
                  <a:pt x="2509896" y="5218519"/>
                </a:moveTo>
                <a:cubicBezTo>
                  <a:pt x="2509896" y="5218519"/>
                  <a:pt x="2511850" y="5220200"/>
                  <a:pt x="2511850" y="5220200"/>
                </a:cubicBezTo>
                <a:cubicBezTo>
                  <a:pt x="2513807" y="5221878"/>
                  <a:pt x="2514065" y="5225498"/>
                  <a:pt x="2516148" y="5228987"/>
                </a:cubicBezTo>
                <a:cubicBezTo>
                  <a:pt x="2515097" y="5239975"/>
                  <a:pt x="2514173" y="5252775"/>
                  <a:pt x="2513380" y="5267382"/>
                </a:cubicBezTo>
                <a:cubicBezTo>
                  <a:pt x="2512606" y="5256524"/>
                  <a:pt x="2510004" y="5245796"/>
                  <a:pt x="2509359" y="5236747"/>
                </a:cubicBezTo>
                <a:lnTo>
                  <a:pt x="2508456" y="5224080"/>
                </a:lnTo>
                <a:cubicBezTo>
                  <a:pt x="2508327" y="5222269"/>
                  <a:pt x="2510154" y="5222139"/>
                  <a:pt x="2510025" y="5220330"/>
                </a:cubicBezTo>
                <a:cubicBezTo>
                  <a:pt x="2510025" y="5220330"/>
                  <a:pt x="2509896" y="5218519"/>
                  <a:pt x="2509896" y="5218519"/>
                </a:cubicBezTo>
                <a:close/>
                <a:moveTo>
                  <a:pt x="2505082" y="5202494"/>
                </a:moveTo>
                <a:lnTo>
                  <a:pt x="2510947" y="5207531"/>
                </a:lnTo>
                <a:lnTo>
                  <a:pt x="2514773" y="5209684"/>
                </a:lnTo>
                <a:lnTo>
                  <a:pt x="2518769" y="5214249"/>
                </a:lnTo>
                <a:cubicBezTo>
                  <a:pt x="2517201" y="5217999"/>
                  <a:pt x="2517331" y="5219809"/>
                  <a:pt x="2517460" y="5221618"/>
                </a:cubicBezTo>
                <a:cubicBezTo>
                  <a:pt x="2517331" y="5219809"/>
                  <a:pt x="2517331" y="5219809"/>
                  <a:pt x="2517201" y="5217999"/>
                </a:cubicBezTo>
                <a:cubicBezTo>
                  <a:pt x="2517072" y="5216190"/>
                  <a:pt x="2515116" y="5214510"/>
                  <a:pt x="2513161" y="5212831"/>
                </a:cubicBezTo>
                <a:cubicBezTo>
                  <a:pt x="2511334" y="5212961"/>
                  <a:pt x="2509380" y="5211281"/>
                  <a:pt x="2507682" y="5213222"/>
                </a:cubicBezTo>
                <a:cubicBezTo>
                  <a:pt x="2507682" y="5213222"/>
                  <a:pt x="2507682" y="5213222"/>
                  <a:pt x="2505856" y="5213352"/>
                </a:cubicBezTo>
                <a:close/>
                <a:moveTo>
                  <a:pt x="2352023" y="5194870"/>
                </a:moveTo>
                <a:lnTo>
                  <a:pt x="2352203" y="5195205"/>
                </a:lnTo>
                <a:lnTo>
                  <a:pt x="2352332" y="5197014"/>
                </a:lnTo>
                <a:close/>
                <a:moveTo>
                  <a:pt x="2508883" y="5178576"/>
                </a:moveTo>
                <a:cubicBezTo>
                  <a:pt x="2509012" y="5180387"/>
                  <a:pt x="2510839" y="5180257"/>
                  <a:pt x="2510968" y="5182065"/>
                </a:cubicBezTo>
                <a:cubicBezTo>
                  <a:pt x="2511097" y="5183876"/>
                  <a:pt x="2511226" y="5185685"/>
                  <a:pt x="2511355" y="5187495"/>
                </a:cubicBezTo>
                <a:cubicBezTo>
                  <a:pt x="2513697" y="5194604"/>
                  <a:pt x="2514342" y="5203651"/>
                  <a:pt x="2516685" y="5210760"/>
                </a:cubicBezTo>
                <a:lnTo>
                  <a:pt x="2514773" y="5209684"/>
                </a:lnTo>
                <a:lnTo>
                  <a:pt x="2512774" y="5207401"/>
                </a:lnTo>
                <a:cubicBezTo>
                  <a:pt x="2508864" y="5204042"/>
                  <a:pt x="2506907" y="5202364"/>
                  <a:pt x="2504953" y="5200683"/>
                </a:cubicBezTo>
                <a:lnTo>
                  <a:pt x="2505082" y="5202494"/>
                </a:lnTo>
                <a:lnTo>
                  <a:pt x="2503126" y="5200813"/>
                </a:lnTo>
                <a:lnTo>
                  <a:pt x="2502609" y="5193575"/>
                </a:lnTo>
                <a:cubicBezTo>
                  <a:pt x="2506004" y="5189695"/>
                  <a:pt x="2507444" y="5184136"/>
                  <a:pt x="2508883" y="5178576"/>
                </a:cubicBezTo>
                <a:close/>
                <a:moveTo>
                  <a:pt x="2211058" y="5197994"/>
                </a:moveTo>
                <a:lnTo>
                  <a:pt x="2212883" y="5197864"/>
                </a:lnTo>
                <a:lnTo>
                  <a:pt x="2214711" y="5197733"/>
                </a:lnTo>
                <a:cubicBezTo>
                  <a:pt x="2216923" y="5203031"/>
                  <a:pt x="2218880" y="5204712"/>
                  <a:pt x="2219138" y="5208331"/>
                </a:cubicBezTo>
                <a:cubicBezTo>
                  <a:pt x="2217439" y="5210270"/>
                  <a:pt x="2217568" y="5212080"/>
                  <a:pt x="2215743" y="5212211"/>
                </a:cubicBezTo>
                <a:cubicBezTo>
                  <a:pt x="2213528" y="5206911"/>
                  <a:pt x="2213270" y="5203291"/>
                  <a:pt x="2211058" y="5197994"/>
                </a:cubicBezTo>
                <a:close/>
                <a:moveTo>
                  <a:pt x="2381851" y="5147618"/>
                </a:moveTo>
                <a:cubicBezTo>
                  <a:pt x="2380800" y="5158606"/>
                  <a:pt x="2379747" y="5169595"/>
                  <a:pt x="2378696" y="5180583"/>
                </a:cubicBezTo>
                <a:cubicBezTo>
                  <a:pt x="2378567" y="5178774"/>
                  <a:pt x="2378567" y="5178774"/>
                  <a:pt x="2378438" y="5176964"/>
                </a:cubicBezTo>
                <a:cubicBezTo>
                  <a:pt x="2378438" y="5176964"/>
                  <a:pt x="2378309" y="5175155"/>
                  <a:pt x="2378309" y="5175155"/>
                </a:cubicBezTo>
                <a:cubicBezTo>
                  <a:pt x="2379360" y="5164167"/>
                  <a:pt x="2380542" y="5154987"/>
                  <a:pt x="2381851" y="5147618"/>
                </a:cubicBezTo>
                <a:close/>
                <a:moveTo>
                  <a:pt x="2261312" y="5156213"/>
                </a:moveTo>
                <a:cubicBezTo>
                  <a:pt x="2268340" y="5177539"/>
                  <a:pt x="2275754" y="5204294"/>
                  <a:pt x="2285253" y="5234537"/>
                </a:cubicBezTo>
                <a:cubicBezTo>
                  <a:pt x="2284072" y="5243717"/>
                  <a:pt x="2283020" y="5254705"/>
                  <a:pt x="2283665" y="5263752"/>
                </a:cubicBezTo>
                <a:cubicBezTo>
                  <a:pt x="2282485" y="5272932"/>
                  <a:pt x="2281431" y="5283920"/>
                  <a:pt x="2280251" y="5293098"/>
                </a:cubicBezTo>
                <a:cubicBezTo>
                  <a:pt x="2280251" y="5293098"/>
                  <a:pt x="2280251" y="5293098"/>
                  <a:pt x="2280122" y="5291290"/>
                </a:cubicBezTo>
                <a:cubicBezTo>
                  <a:pt x="2277263" y="5276942"/>
                  <a:pt x="2276617" y="5267893"/>
                  <a:pt x="2276617" y="5267893"/>
                </a:cubicBezTo>
                <a:cubicBezTo>
                  <a:pt x="2276617" y="5267893"/>
                  <a:pt x="2276875" y="5271512"/>
                  <a:pt x="2277263" y="5276942"/>
                </a:cubicBezTo>
                <a:cubicBezTo>
                  <a:pt x="2272319" y="5259106"/>
                  <a:pt x="2267505" y="5243078"/>
                  <a:pt x="2262562" y="5225241"/>
                </a:cubicBezTo>
                <a:cubicBezTo>
                  <a:pt x="2257877" y="5211024"/>
                  <a:pt x="2254891" y="5194868"/>
                  <a:pt x="2250206" y="5180651"/>
                </a:cubicBezTo>
                <a:cubicBezTo>
                  <a:pt x="2253213" y="5171341"/>
                  <a:pt x="2256350" y="5163842"/>
                  <a:pt x="2261312" y="5156213"/>
                </a:cubicBezTo>
                <a:close/>
                <a:moveTo>
                  <a:pt x="2396333" y="5144767"/>
                </a:moveTo>
                <a:cubicBezTo>
                  <a:pt x="2398548" y="5150065"/>
                  <a:pt x="2400760" y="5155365"/>
                  <a:pt x="2403104" y="5162474"/>
                </a:cubicBezTo>
                <a:cubicBezTo>
                  <a:pt x="2403620" y="5169712"/>
                  <a:pt x="2406090" y="5178630"/>
                  <a:pt x="2408821" y="5191168"/>
                </a:cubicBezTo>
                <a:cubicBezTo>
                  <a:pt x="2411549" y="5203705"/>
                  <a:pt x="2412711" y="5219993"/>
                  <a:pt x="2414001" y="5238090"/>
                </a:cubicBezTo>
                <a:cubicBezTo>
                  <a:pt x="2416732" y="5250627"/>
                  <a:pt x="2416066" y="5267045"/>
                  <a:pt x="2417098" y="5281523"/>
                </a:cubicBezTo>
                <a:cubicBezTo>
                  <a:pt x="2416969" y="5279712"/>
                  <a:pt x="2415014" y="5278033"/>
                  <a:pt x="2414885" y="5276223"/>
                </a:cubicBezTo>
                <a:cubicBezTo>
                  <a:pt x="2408502" y="5263947"/>
                  <a:pt x="2402250" y="5253479"/>
                  <a:pt x="2395996" y="5243012"/>
                </a:cubicBezTo>
                <a:cubicBezTo>
                  <a:pt x="2397178" y="5233832"/>
                  <a:pt x="2398100" y="5221035"/>
                  <a:pt x="2397455" y="5211985"/>
                </a:cubicBezTo>
                <a:cubicBezTo>
                  <a:pt x="2397326" y="5210177"/>
                  <a:pt x="2397196" y="5208366"/>
                  <a:pt x="2397068" y="5206558"/>
                </a:cubicBezTo>
                <a:cubicBezTo>
                  <a:pt x="2396938" y="5204747"/>
                  <a:pt x="2396680" y="5201128"/>
                  <a:pt x="2396551" y="5199319"/>
                </a:cubicBezTo>
                <a:cubicBezTo>
                  <a:pt x="2396960" y="5179281"/>
                  <a:pt x="2397495" y="5161054"/>
                  <a:pt x="2396333" y="5144767"/>
                </a:cubicBezTo>
                <a:close/>
                <a:moveTo>
                  <a:pt x="2498093" y="5130236"/>
                </a:moveTo>
                <a:cubicBezTo>
                  <a:pt x="2498351" y="5133856"/>
                  <a:pt x="2498480" y="5135665"/>
                  <a:pt x="2500437" y="5137345"/>
                </a:cubicBezTo>
                <a:cubicBezTo>
                  <a:pt x="2502649" y="5142643"/>
                  <a:pt x="2503036" y="5148073"/>
                  <a:pt x="2505251" y="5153370"/>
                </a:cubicBezTo>
                <a:cubicBezTo>
                  <a:pt x="2505380" y="5155181"/>
                  <a:pt x="2503681" y="5157120"/>
                  <a:pt x="2503681" y="5157120"/>
                </a:cubicBezTo>
                <a:cubicBezTo>
                  <a:pt x="2501727" y="5155442"/>
                  <a:pt x="2501727" y="5155442"/>
                  <a:pt x="2499771" y="5153761"/>
                </a:cubicBezTo>
                <a:close/>
                <a:moveTo>
                  <a:pt x="2529188" y="5116541"/>
                </a:moveTo>
                <a:lnTo>
                  <a:pt x="2538039" y="5176042"/>
                </a:lnTo>
                <a:lnTo>
                  <a:pt x="2531852" y="5166025"/>
                </a:lnTo>
                <a:cubicBezTo>
                  <a:pt x="2527812" y="5160857"/>
                  <a:pt x="2523772" y="5155687"/>
                  <a:pt x="2519733" y="5150520"/>
                </a:cubicBezTo>
                <a:cubicBezTo>
                  <a:pt x="2519733" y="5150520"/>
                  <a:pt x="2519604" y="5148709"/>
                  <a:pt x="2519604" y="5148709"/>
                </a:cubicBezTo>
                <a:cubicBezTo>
                  <a:pt x="2522482" y="5137591"/>
                  <a:pt x="2525619" y="5130091"/>
                  <a:pt x="2526928" y="5122723"/>
                </a:cubicBezTo>
                <a:close/>
                <a:moveTo>
                  <a:pt x="2200496" y="5135693"/>
                </a:moveTo>
                <a:lnTo>
                  <a:pt x="2216149" y="5192173"/>
                </a:lnTo>
                <a:cubicBezTo>
                  <a:pt x="2214323" y="5192303"/>
                  <a:pt x="2212367" y="5190625"/>
                  <a:pt x="2212367" y="5190625"/>
                </a:cubicBezTo>
                <a:cubicBezTo>
                  <a:pt x="2209342" y="5180381"/>
                  <a:pt x="2206610" y="5171027"/>
                  <a:pt x="2204214" y="5162757"/>
                </a:cubicBezTo>
                <a:lnTo>
                  <a:pt x="2201696" y="5153999"/>
                </a:lnTo>
                <a:close/>
                <a:moveTo>
                  <a:pt x="2456538" y="5114390"/>
                </a:moveTo>
                <a:lnTo>
                  <a:pt x="2459833" y="5118185"/>
                </a:lnTo>
                <a:cubicBezTo>
                  <a:pt x="2464574" y="5123531"/>
                  <a:pt x="2471547" y="5131219"/>
                  <a:pt x="2480475" y="5140586"/>
                </a:cubicBezTo>
                <a:cubicBezTo>
                  <a:pt x="2480991" y="5147825"/>
                  <a:pt x="2479811" y="5157004"/>
                  <a:pt x="2480327" y="5164243"/>
                </a:cubicBezTo>
                <a:cubicBezTo>
                  <a:pt x="2480585" y="5167862"/>
                  <a:pt x="2480843" y="5171482"/>
                  <a:pt x="2481230" y="5176910"/>
                </a:cubicBezTo>
                <a:cubicBezTo>
                  <a:pt x="2480972" y="5173291"/>
                  <a:pt x="2479016" y="5171612"/>
                  <a:pt x="2478758" y="5167993"/>
                </a:cubicBezTo>
                <a:cubicBezTo>
                  <a:pt x="2478758" y="5167993"/>
                  <a:pt x="2478629" y="5166182"/>
                  <a:pt x="2478629" y="5166182"/>
                </a:cubicBezTo>
                <a:cubicBezTo>
                  <a:pt x="2473944" y="5151965"/>
                  <a:pt x="2467562" y="5139689"/>
                  <a:pt x="2463006" y="5127280"/>
                </a:cubicBezTo>
                <a:close/>
                <a:moveTo>
                  <a:pt x="2505806" y="5109678"/>
                </a:moveTo>
                <a:cubicBezTo>
                  <a:pt x="2506064" y="5113297"/>
                  <a:pt x="2508277" y="5118597"/>
                  <a:pt x="2512446" y="5125575"/>
                </a:cubicBezTo>
                <a:cubicBezTo>
                  <a:pt x="2512575" y="5127384"/>
                  <a:pt x="2514661" y="5130873"/>
                  <a:pt x="2514790" y="5132684"/>
                </a:cubicBezTo>
                <a:cubicBezTo>
                  <a:pt x="2512317" y="5123764"/>
                  <a:pt x="2509976" y="5116656"/>
                  <a:pt x="2505806" y="5109678"/>
                </a:cubicBezTo>
                <a:close/>
                <a:moveTo>
                  <a:pt x="2452583" y="5109834"/>
                </a:moveTo>
                <a:lnTo>
                  <a:pt x="2455181" y="5111685"/>
                </a:lnTo>
                <a:lnTo>
                  <a:pt x="2456538" y="5114390"/>
                </a:lnTo>
                <a:close/>
                <a:moveTo>
                  <a:pt x="2277252" y="5122336"/>
                </a:moveTo>
                <a:cubicBezTo>
                  <a:pt x="2277382" y="5124147"/>
                  <a:pt x="2279338" y="5125825"/>
                  <a:pt x="2279467" y="5127636"/>
                </a:cubicBezTo>
                <a:cubicBezTo>
                  <a:pt x="2279854" y="5133064"/>
                  <a:pt x="2282067" y="5138364"/>
                  <a:pt x="2282325" y="5141983"/>
                </a:cubicBezTo>
                <a:cubicBezTo>
                  <a:pt x="2281809" y="5134744"/>
                  <a:pt x="2279596" y="5129445"/>
                  <a:pt x="2277252" y="5122336"/>
                </a:cubicBezTo>
                <a:close/>
                <a:moveTo>
                  <a:pt x="0" y="0"/>
                </a:moveTo>
                <a:cubicBezTo>
                  <a:pt x="29708" y="7750"/>
                  <a:pt x="58125" y="12917"/>
                  <a:pt x="86542" y="19375"/>
                </a:cubicBezTo>
                <a:cubicBezTo>
                  <a:pt x="198920" y="275128"/>
                  <a:pt x="310004" y="506340"/>
                  <a:pt x="517965" y="697510"/>
                </a:cubicBezTo>
                <a:cubicBezTo>
                  <a:pt x="439173" y="501174"/>
                  <a:pt x="468881" y="290628"/>
                  <a:pt x="468881" y="82668"/>
                </a:cubicBezTo>
                <a:lnTo>
                  <a:pt x="539924" y="138210"/>
                </a:lnTo>
                <a:cubicBezTo>
                  <a:pt x="546382" y="530882"/>
                  <a:pt x="641966" y="747885"/>
                  <a:pt x="780177" y="1105682"/>
                </a:cubicBezTo>
                <a:cubicBezTo>
                  <a:pt x="896429" y="1405353"/>
                  <a:pt x="1019138" y="1710190"/>
                  <a:pt x="1179307" y="1987902"/>
                </a:cubicBezTo>
                <a:cubicBezTo>
                  <a:pt x="1228391" y="1316226"/>
                  <a:pt x="1141850" y="599446"/>
                  <a:pt x="1022141" y="220877"/>
                </a:cubicBezTo>
                <a:cubicBezTo>
                  <a:pt x="1170157" y="436867"/>
                  <a:pt x="1208459" y="931255"/>
                  <a:pt x="1261633" y="1189807"/>
                </a:cubicBezTo>
                <a:cubicBezTo>
                  <a:pt x="1314807" y="1448360"/>
                  <a:pt x="1341572" y="1604946"/>
                  <a:pt x="1365310" y="1772191"/>
                </a:cubicBezTo>
                <a:cubicBezTo>
                  <a:pt x="1389046" y="1939436"/>
                  <a:pt x="1371769" y="1987902"/>
                  <a:pt x="1404060" y="2193280"/>
                </a:cubicBezTo>
                <a:cubicBezTo>
                  <a:pt x="1460533" y="2379745"/>
                  <a:pt x="1637626" y="2823168"/>
                  <a:pt x="1704148" y="2890981"/>
                </a:cubicBezTo>
                <a:cubicBezTo>
                  <a:pt x="1770671" y="2958794"/>
                  <a:pt x="1753531" y="2757563"/>
                  <a:pt x="1803191" y="2600160"/>
                </a:cubicBezTo>
                <a:cubicBezTo>
                  <a:pt x="1852851" y="2442758"/>
                  <a:pt x="1991777" y="2144196"/>
                  <a:pt x="2002110" y="1946568"/>
                </a:cubicBezTo>
                <a:cubicBezTo>
                  <a:pt x="1939033" y="1651634"/>
                  <a:pt x="1423866" y="862414"/>
                  <a:pt x="1424727" y="830552"/>
                </a:cubicBezTo>
                <a:cubicBezTo>
                  <a:pt x="1425588" y="798691"/>
                  <a:pt x="1847313" y="1494640"/>
                  <a:pt x="2007277" y="1755398"/>
                </a:cubicBezTo>
                <a:cubicBezTo>
                  <a:pt x="1908389" y="1275993"/>
                  <a:pt x="1714939" y="581630"/>
                  <a:pt x="1631820" y="339672"/>
                </a:cubicBezTo>
                <a:cubicBezTo>
                  <a:pt x="1904992" y="772136"/>
                  <a:pt x="2002501" y="1394277"/>
                  <a:pt x="2049259" y="1513095"/>
                </a:cubicBezTo>
                <a:cubicBezTo>
                  <a:pt x="2168885" y="1601152"/>
                  <a:pt x="2362031" y="672511"/>
                  <a:pt x="2349573" y="868012"/>
                </a:cubicBezTo>
                <a:cubicBezTo>
                  <a:pt x="2337114" y="1063513"/>
                  <a:pt x="2206197" y="1413103"/>
                  <a:pt x="2120945" y="1615896"/>
                </a:cubicBezTo>
                <a:cubicBezTo>
                  <a:pt x="2132570" y="1799316"/>
                  <a:pt x="2097695" y="2232031"/>
                  <a:pt x="2035694" y="2346990"/>
                </a:cubicBezTo>
                <a:cubicBezTo>
                  <a:pt x="1953026" y="2500701"/>
                  <a:pt x="1845816" y="3016083"/>
                  <a:pt x="1847108" y="3017375"/>
                </a:cubicBezTo>
                <a:cubicBezTo>
                  <a:pt x="1880261" y="3221461"/>
                  <a:pt x="2132230" y="3406655"/>
                  <a:pt x="2234614" y="3571507"/>
                </a:cubicBezTo>
                <a:cubicBezTo>
                  <a:pt x="2570451" y="2809413"/>
                  <a:pt x="2496825" y="3114250"/>
                  <a:pt x="2490367" y="2269489"/>
                </a:cubicBezTo>
                <a:cubicBezTo>
                  <a:pt x="2464532" y="1957815"/>
                  <a:pt x="2437734" y="1436274"/>
                  <a:pt x="2571742" y="1122473"/>
                </a:cubicBezTo>
                <a:cubicBezTo>
                  <a:pt x="2522402" y="1556543"/>
                  <a:pt x="2547935" y="2229175"/>
                  <a:pt x="2628576" y="2326323"/>
                </a:cubicBezTo>
                <a:cubicBezTo>
                  <a:pt x="2709218" y="2423471"/>
                  <a:pt x="3114100" y="1042055"/>
                  <a:pt x="3137616" y="1131194"/>
                </a:cubicBezTo>
                <a:cubicBezTo>
                  <a:pt x="3161133" y="1220333"/>
                  <a:pt x="2691384" y="2486964"/>
                  <a:pt x="2682827" y="2716412"/>
                </a:cubicBezTo>
                <a:cubicBezTo>
                  <a:pt x="2695744" y="2992832"/>
                  <a:pt x="2576909" y="3267961"/>
                  <a:pt x="2454200" y="3521132"/>
                </a:cubicBezTo>
                <a:cubicBezTo>
                  <a:pt x="2474867" y="3478506"/>
                  <a:pt x="2494241" y="3430714"/>
                  <a:pt x="2517492" y="3388088"/>
                </a:cubicBezTo>
                <a:cubicBezTo>
                  <a:pt x="2690577" y="3351920"/>
                  <a:pt x="2833955" y="3317045"/>
                  <a:pt x="2908872" y="3142667"/>
                </a:cubicBezTo>
                <a:cubicBezTo>
                  <a:pt x="2983790" y="2966998"/>
                  <a:pt x="2927493" y="3155921"/>
                  <a:pt x="3026415" y="2764205"/>
                </a:cubicBezTo>
                <a:cubicBezTo>
                  <a:pt x="3125337" y="2372489"/>
                  <a:pt x="3436261" y="1192118"/>
                  <a:pt x="3502403" y="792370"/>
                </a:cubicBezTo>
                <a:cubicBezTo>
                  <a:pt x="3531438" y="1144283"/>
                  <a:pt x="3360046" y="1617802"/>
                  <a:pt x="3282655" y="1956576"/>
                </a:cubicBezTo>
                <a:cubicBezTo>
                  <a:pt x="3316904" y="1886400"/>
                  <a:pt x="3674939" y="1189661"/>
                  <a:pt x="3736841" y="689760"/>
                </a:cubicBezTo>
                <a:cubicBezTo>
                  <a:pt x="3755319" y="1150026"/>
                  <a:pt x="3348152" y="1939466"/>
                  <a:pt x="3190876" y="2460091"/>
                </a:cubicBezTo>
                <a:cubicBezTo>
                  <a:pt x="3363640" y="2320576"/>
                  <a:pt x="3636273" y="2140634"/>
                  <a:pt x="3890460" y="1946709"/>
                </a:cubicBezTo>
                <a:cubicBezTo>
                  <a:pt x="4019196" y="1868583"/>
                  <a:pt x="4038036" y="1771372"/>
                  <a:pt x="4098399" y="1475057"/>
                </a:cubicBezTo>
                <a:cubicBezTo>
                  <a:pt x="4115674" y="1728864"/>
                  <a:pt x="4082722" y="1739810"/>
                  <a:pt x="4064472" y="1809308"/>
                </a:cubicBezTo>
                <a:cubicBezTo>
                  <a:pt x="4138281" y="1700656"/>
                  <a:pt x="4627210" y="1309127"/>
                  <a:pt x="4714957" y="1093341"/>
                </a:cubicBezTo>
                <a:cubicBezTo>
                  <a:pt x="4621306" y="1370714"/>
                  <a:pt x="4543236" y="1417208"/>
                  <a:pt x="4424133" y="1562857"/>
                </a:cubicBezTo>
                <a:cubicBezTo>
                  <a:pt x="4305032" y="1708506"/>
                  <a:pt x="4206819" y="1792844"/>
                  <a:pt x="4000345" y="1967235"/>
                </a:cubicBezTo>
                <a:cubicBezTo>
                  <a:pt x="3793872" y="2141626"/>
                  <a:pt x="3432004" y="2314699"/>
                  <a:pt x="3185293" y="2609202"/>
                </a:cubicBezTo>
                <a:cubicBezTo>
                  <a:pt x="3163333" y="2737079"/>
                  <a:pt x="3147834" y="2844289"/>
                  <a:pt x="3109083" y="2973458"/>
                </a:cubicBezTo>
                <a:cubicBezTo>
                  <a:pt x="2995415" y="3349337"/>
                  <a:pt x="2821038" y="3441047"/>
                  <a:pt x="2455491" y="3521132"/>
                </a:cubicBezTo>
                <a:cubicBezTo>
                  <a:pt x="2385740" y="3689051"/>
                  <a:pt x="2409407" y="3887211"/>
                  <a:pt x="2429657" y="4072872"/>
                </a:cubicBezTo>
                <a:cubicBezTo>
                  <a:pt x="2449224" y="4254316"/>
                  <a:pt x="2439436" y="4405009"/>
                  <a:pt x="2481631" y="4768371"/>
                </a:cubicBezTo>
                <a:cubicBezTo>
                  <a:pt x="2486905" y="4813792"/>
                  <a:pt x="2493426" y="4864294"/>
                  <a:pt x="2500870" y="4918743"/>
                </a:cubicBezTo>
                <a:lnTo>
                  <a:pt x="2521556" y="5064006"/>
                </a:lnTo>
                <a:lnTo>
                  <a:pt x="2498947" y="5039231"/>
                </a:lnTo>
                <a:cubicBezTo>
                  <a:pt x="2475224" y="5015458"/>
                  <a:pt x="2461279" y="5000081"/>
                  <a:pt x="2461279" y="5000081"/>
                </a:cubicBezTo>
                <a:cubicBezTo>
                  <a:pt x="2461279" y="5000081"/>
                  <a:pt x="2473399" y="5015588"/>
                  <a:pt x="2493727" y="5043241"/>
                </a:cubicBezTo>
                <a:cubicBezTo>
                  <a:pt x="2498744" y="5049248"/>
                  <a:pt x="2503858" y="5056614"/>
                  <a:pt x="2509478" y="5064626"/>
                </a:cubicBezTo>
                <a:lnTo>
                  <a:pt x="2524526" y="5084868"/>
                </a:lnTo>
                <a:lnTo>
                  <a:pt x="2525655" y="5092795"/>
                </a:lnTo>
                <a:lnTo>
                  <a:pt x="2525847" y="5094088"/>
                </a:lnTo>
                <a:lnTo>
                  <a:pt x="2518461" y="5106957"/>
                </a:lnTo>
                <a:cubicBezTo>
                  <a:pt x="2516894" y="5110707"/>
                  <a:pt x="2515325" y="5114456"/>
                  <a:pt x="2511930" y="5118336"/>
                </a:cubicBezTo>
                <a:cubicBezTo>
                  <a:pt x="2511285" y="5109287"/>
                  <a:pt x="2508943" y="5102178"/>
                  <a:pt x="2506471" y="5093261"/>
                </a:cubicBezTo>
                <a:cubicBezTo>
                  <a:pt x="2506342" y="5091450"/>
                  <a:pt x="2504258" y="5087961"/>
                  <a:pt x="2500477" y="5086413"/>
                </a:cubicBezTo>
                <a:cubicBezTo>
                  <a:pt x="2500477" y="5086413"/>
                  <a:pt x="2498649" y="5086543"/>
                  <a:pt x="2496824" y="5086673"/>
                </a:cubicBezTo>
                <a:cubicBezTo>
                  <a:pt x="2494609" y="5081374"/>
                  <a:pt x="2492268" y="5074265"/>
                  <a:pt x="2490053" y="5068967"/>
                </a:cubicBezTo>
                <a:cubicBezTo>
                  <a:pt x="2479245" y="5046091"/>
                  <a:pt x="2472732" y="5032005"/>
                  <a:pt x="2472732" y="5032005"/>
                </a:cubicBezTo>
                <a:cubicBezTo>
                  <a:pt x="2472732" y="5032005"/>
                  <a:pt x="2475592" y="5046352"/>
                  <a:pt x="2482877" y="5071297"/>
                </a:cubicBezTo>
                <a:cubicBezTo>
                  <a:pt x="2485220" y="5078405"/>
                  <a:pt x="2485737" y="5085644"/>
                  <a:pt x="2488078" y="5092753"/>
                </a:cubicBezTo>
                <a:cubicBezTo>
                  <a:pt x="2488207" y="5094563"/>
                  <a:pt x="2486382" y="5094693"/>
                  <a:pt x="2486511" y="5096502"/>
                </a:cubicBezTo>
                <a:cubicBezTo>
                  <a:pt x="2474778" y="5086426"/>
                  <a:pt x="2466828" y="5077899"/>
                  <a:pt x="2459135" y="5072990"/>
                </a:cubicBezTo>
                <a:cubicBezTo>
                  <a:pt x="2451443" y="5068082"/>
                  <a:pt x="2447532" y="5064723"/>
                  <a:pt x="2447532" y="5064723"/>
                </a:cubicBezTo>
                <a:cubicBezTo>
                  <a:pt x="2447532" y="5064723"/>
                  <a:pt x="2451443" y="5068082"/>
                  <a:pt x="2457437" y="5074931"/>
                </a:cubicBezTo>
                <a:cubicBezTo>
                  <a:pt x="2463433" y="5081779"/>
                  <a:pt x="2471513" y="5092116"/>
                  <a:pt x="2481547" y="5104132"/>
                </a:cubicBezTo>
                <a:cubicBezTo>
                  <a:pt x="2480367" y="5113311"/>
                  <a:pt x="2481012" y="5122359"/>
                  <a:pt x="2481657" y="5131408"/>
                </a:cubicBezTo>
                <a:cubicBezTo>
                  <a:pt x="2471944" y="5123915"/>
                  <a:pt x="2464676" y="5118522"/>
                  <a:pt x="2459836" y="5115002"/>
                </a:cubicBezTo>
                <a:lnTo>
                  <a:pt x="2455181" y="5111685"/>
                </a:lnTo>
                <a:lnTo>
                  <a:pt x="2448027" y="5097428"/>
                </a:lnTo>
                <a:cubicBezTo>
                  <a:pt x="2437735" y="5081791"/>
                  <a:pt x="2433308" y="5071193"/>
                  <a:pt x="2433308" y="5071193"/>
                </a:cubicBezTo>
                <a:cubicBezTo>
                  <a:pt x="2433308" y="5071193"/>
                  <a:pt x="2435908" y="5081921"/>
                  <a:pt x="2440851" y="5099758"/>
                </a:cubicBezTo>
                <a:cubicBezTo>
                  <a:pt x="2443323" y="5108677"/>
                  <a:pt x="2445923" y="5119405"/>
                  <a:pt x="2450479" y="5131811"/>
                </a:cubicBezTo>
                <a:cubicBezTo>
                  <a:pt x="2453209" y="5144350"/>
                  <a:pt x="2456067" y="5158697"/>
                  <a:pt x="2460752" y="5172914"/>
                </a:cubicBezTo>
                <a:cubicBezTo>
                  <a:pt x="2461010" y="5176534"/>
                  <a:pt x="2463096" y="5180023"/>
                  <a:pt x="2463354" y="5183642"/>
                </a:cubicBezTo>
                <a:cubicBezTo>
                  <a:pt x="2456970" y="5171364"/>
                  <a:pt x="2450589" y="5159088"/>
                  <a:pt x="2444335" y="5148620"/>
                </a:cubicBezTo>
                <a:cubicBezTo>
                  <a:pt x="2438083" y="5138153"/>
                  <a:pt x="2431957" y="5129494"/>
                  <a:pt x="2427659" y="5120707"/>
                </a:cubicBezTo>
                <a:cubicBezTo>
                  <a:pt x="2417496" y="5106881"/>
                  <a:pt x="2411371" y="5098222"/>
                  <a:pt x="2411371" y="5098222"/>
                </a:cubicBezTo>
                <a:cubicBezTo>
                  <a:pt x="2411371" y="5098222"/>
                  <a:pt x="2415669" y="5107011"/>
                  <a:pt x="2420483" y="5123037"/>
                </a:cubicBezTo>
                <a:cubicBezTo>
                  <a:pt x="2424781" y="5131826"/>
                  <a:pt x="2427253" y="5140743"/>
                  <a:pt x="2431809" y="5153152"/>
                </a:cubicBezTo>
                <a:cubicBezTo>
                  <a:pt x="2436236" y="5163749"/>
                  <a:pt x="2439094" y="5178097"/>
                  <a:pt x="2443779" y="5192313"/>
                </a:cubicBezTo>
                <a:cubicBezTo>
                  <a:pt x="2446251" y="5201231"/>
                  <a:pt x="2448722" y="5210150"/>
                  <a:pt x="2451194" y="5219067"/>
                </a:cubicBezTo>
                <a:cubicBezTo>
                  <a:pt x="2449754" y="5224627"/>
                  <a:pt x="2446360" y="5228508"/>
                  <a:pt x="2444921" y="5234065"/>
                </a:cubicBezTo>
                <a:cubicBezTo>
                  <a:pt x="2444921" y="5234065"/>
                  <a:pt x="2444792" y="5232257"/>
                  <a:pt x="2444792" y="5232257"/>
                </a:cubicBezTo>
                <a:cubicBezTo>
                  <a:pt x="2444663" y="5230446"/>
                  <a:pt x="2442578" y="5226957"/>
                  <a:pt x="2442449" y="5225148"/>
                </a:cubicBezTo>
                <a:cubicBezTo>
                  <a:pt x="2444018" y="5221399"/>
                  <a:pt x="2443889" y="5219588"/>
                  <a:pt x="2443889" y="5219588"/>
                </a:cubicBezTo>
                <a:cubicBezTo>
                  <a:pt x="2443889" y="5219588"/>
                  <a:pt x="2444018" y="5221399"/>
                  <a:pt x="2442320" y="5223338"/>
                </a:cubicBezTo>
                <a:cubicBezTo>
                  <a:pt x="2435422" y="5203823"/>
                  <a:pt x="2428652" y="5186117"/>
                  <a:pt x="2422141" y="5172029"/>
                </a:cubicBezTo>
                <a:cubicBezTo>
                  <a:pt x="2411460" y="5150964"/>
                  <a:pt x="2404950" y="5136878"/>
                  <a:pt x="2400652" y="5128089"/>
                </a:cubicBezTo>
                <a:cubicBezTo>
                  <a:pt x="2400523" y="5126280"/>
                  <a:pt x="2400265" y="5122660"/>
                  <a:pt x="2400136" y="5120850"/>
                </a:cubicBezTo>
                <a:cubicBezTo>
                  <a:pt x="2398717" y="5100944"/>
                  <a:pt x="2399381" y="5084526"/>
                  <a:pt x="2398348" y="5070048"/>
                </a:cubicBezTo>
                <a:cubicBezTo>
                  <a:pt x="2396413" y="5042904"/>
                  <a:pt x="2393426" y="5026746"/>
                  <a:pt x="2393426" y="5026746"/>
                </a:cubicBezTo>
                <a:cubicBezTo>
                  <a:pt x="2393426" y="5026746"/>
                  <a:pt x="2392760" y="5043164"/>
                  <a:pt x="2391043" y="5070569"/>
                </a:cubicBezTo>
                <a:cubicBezTo>
                  <a:pt x="2390250" y="5085177"/>
                  <a:pt x="2387758" y="5101725"/>
                  <a:pt x="2387350" y="5121762"/>
                </a:cubicBezTo>
                <a:cubicBezTo>
                  <a:pt x="2387479" y="5123572"/>
                  <a:pt x="2387608" y="5125381"/>
                  <a:pt x="2387738" y="5127191"/>
                </a:cubicBezTo>
                <a:cubicBezTo>
                  <a:pt x="2386299" y="5132750"/>
                  <a:pt x="2383163" y="5140249"/>
                  <a:pt x="2378457" y="5151498"/>
                </a:cubicBezTo>
                <a:cubicBezTo>
                  <a:pt x="2375599" y="5137150"/>
                  <a:pt x="2372739" y="5122803"/>
                  <a:pt x="2368054" y="5108586"/>
                </a:cubicBezTo>
                <a:cubicBezTo>
                  <a:pt x="2363111" y="5090750"/>
                  <a:pt x="2356472" y="5074854"/>
                  <a:pt x="2351658" y="5058826"/>
                </a:cubicBezTo>
                <a:cubicBezTo>
                  <a:pt x="2330704" y="4996660"/>
                  <a:pt x="2314952" y="4955948"/>
                  <a:pt x="2314952" y="4955948"/>
                </a:cubicBezTo>
                <a:cubicBezTo>
                  <a:pt x="2314952" y="4955948"/>
                  <a:pt x="2319875" y="4999250"/>
                  <a:pt x="2329871" y="5062200"/>
                </a:cubicBezTo>
                <a:cubicBezTo>
                  <a:pt x="2332858" y="5078356"/>
                  <a:pt x="2335975" y="5096323"/>
                  <a:pt x="2339091" y="5114289"/>
                </a:cubicBezTo>
                <a:cubicBezTo>
                  <a:pt x="2342208" y="5132256"/>
                  <a:pt x="2343628" y="5152163"/>
                  <a:pt x="2348700" y="5171809"/>
                </a:cubicBezTo>
                <a:lnTo>
                  <a:pt x="2352023" y="5194870"/>
                </a:lnTo>
                <a:lnTo>
                  <a:pt x="2343736" y="5179438"/>
                </a:lnTo>
                <a:cubicBezTo>
                  <a:pt x="2341781" y="5177759"/>
                  <a:pt x="2341652" y="5175949"/>
                  <a:pt x="2339696" y="5174270"/>
                </a:cubicBezTo>
                <a:cubicBezTo>
                  <a:pt x="2338793" y="5161601"/>
                  <a:pt x="2338148" y="5152554"/>
                  <a:pt x="2338148" y="5152554"/>
                </a:cubicBezTo>
                <a:cubicBezTo>
                  <a:pt x="2338148" y="5152554"/>
                  <a:pt x="2336709" y="5158112"/>
                  <a:pt x="2335657" y="5169100"/>
                </a:cubicBezTo>
                <a:cubicBezTo>
                  <a:pt x="2329533" y="5160444"/>
                  <a:pt x="2325235" y="5151655"/>
                  <a:pt x="2319110" y="5142998"/>
                </a:cubicBezTo>
                <a:cubicBezTo>
                  <a:pt x="2319110" y="5142998"/>
                  <a:pt x="2318981" y="5141187"/>
                  <a:pt x="2318981" y="5141187"/>
                </a:cubicBezTo>
                <a:cubicBezTo>
                  <a:pt x="2309095" y="5105515"/>
                  <a:pt x="2299338" y="5071652"/>
                  <a:pt x="2289839" y="5041407"/>
                </a:cubicBezTo>
                <a:cubicBezTo>
                  <a:pt x="2280340" y="5011165"/>
                  <a:pt x="2272797" y="4982600"/>
                  <a:pt x="2263685" y="4957786"/>
                </a:cubicBezTo>
                <a:cubicBezTo>
                  <a:pt x="2254573" y="4932971"/>
                  <a:pt x="2247545" y="4911645"/>
                  <a:pt x="2240776" y="4893939"/>
                </a:cubicBezTo>
                <a:cubicBezTo>
                  <a:pt x="2227238" y="4858526"/>
                  <a:pt x="2220338" y="4839009"/>
                  <a:pt x="2220338" y="4839009"/>
                </a:cubicBezTo>
                <a:cubicBezTo>
                  <a:pt x="2220338" y="4839009"/>
                  <a:pt x="2225539" y="4860465"/>
                  <a:pt x="2233600" y="4896269"/>
                </a:cubicBezTo>
                <a:cubicBezTo>
                  <a:pt x="2238543" y="4914105"/>
                  <a:pt x="2243873" y="4937371"/>
                  <a:pt x="2251158" y="4962317"/>
                </a:cubicBezTo>
                <a:cubicBezTo>
                  <a:pt x="2258444" y="4987261"/>
                  <a:pt x="2264162" y="5015956"/>
                  <a:pt x="2270137" y="5048270"/>
                </a:cubicBezTo>
                <a:cubicBezTo>
                  <a:pt x="2272736" y="5058998"/>
                  <a:pt x="2275467" y="5071535"/>
                  <a:pt x="2278196" y="5084073"/>
                </a:cubicBezTo>
                <a:cubicBezTo>
                  <a:pt x="2276112" y="5080584"/>
                  <a:pt x="2274156" y="5078904"/>
                  <a:pt x="2272072" y="5075414"/>
                </a:cubicBezTo>
                <a:cubicBezTo>
                  <a:pt x="2269987" y="5071925"/>
                  <a:pt x="2266076" y="5068566"/>
                  <a:pt x="2264122" y="5066888"/>
                </a:cubicBezTo>
                <a:cubicBezTo>
                  <a:pt x="2263993" y="5065077"/>
                  <a:pt x="2263993" y="5065077"/>
                  <a:pt x="2262036" y="5063399"/>
                </a:cubicBezTo>
                <a:cubicBezTo>
                  <a:pt x="2253312" y="5044012"/>
                  <a:pt x="2246543" y="5026306"/>
                  <a:pt x="2240031" y="5012219"/>
                </a:cubicBezTo>
                <a:cubicBezTo>
                  <a:pt x="2227008" y="4984045"/>
                  <a:pt x="2220369" y="4968150"/>
                  <a:pt x="2220369" y="4968150"/>
                </a:cubicBezTo>
                <a:cubicBezTo>
                  <a:pt x="2220369" y="4968150"/>
                  <a:pt x="2225183" y="4984175"/>
                  <a:pt x="2232854" y="5014551"/>
                </a:cubicBezTo>
                <a:cubicBezTo>
                  <a:pt x="2237539" y="5028767"/>
                  <a:pt x="2242482" y="5046604"/>
                  <a:pt x="2249511" y="5067930"/>
                </a:cubicBezTo>
                <a:cubicBezTo>
                  <a:pt x="2254196" y="5082146"/>
                  <a:pt x="2259139" y="5099983"/>
                  <a:pt x="2262125" y="5116139"/>
                </a:cubicBezTo>
                <a:cubicBezTo>
                  <a:pt x="2253530" y="5098563"/>
                  <a:pt x="2249103" y="5087965"/>
                  <a:pt x="2249103" y="5087965"/>
                </a:cubicBezTo>
                <a:cubicBezTo>
                  <a:pt x="2249103" y="5087965"/>
                  <a:pt x="2253917" y="5103993"/>
                  <a:pt x="2261462" y="5132557"/>
                </a:cubicBezTo>
                <a:cubicBezTo>
                  <a:pt x="2258196" y="5138246"/>
                  <a:pt x="2253232" y="5145875"/>
                  <a:pt x="2248141" y="5151696"/>
                </a:cubicBezTo>
                <a:cubicBezTo>
                  <a:pt x="2243327" y="5135668"/>
                  <a:pt x="2238513" y="5119643"/>
                  <a:pt x="2233828" y="5105425"/>
                </a:cubicBezTo>
                <a:cubicBezTo>
                  <a:pt x="2224735" y="5055145"/>
                  <a:pt x="2218889" y="5024640"/>
                  <a:pt x="2218889" y="5024640"/>
                </a:cubicBezTo>
                <a:cubicBezTo>
                  <a:pt x="2218889" y="5024640"/>
                  <a:pt x="2219792" y="5037308"/>
                  <a:pt x="2219515" y="5059155"/>
                </a:cubicBezTo>
                <a:cubicBezTo>
                  <a:pt x="2212357" y="5036019"/>
                  <a:pt x="2205331" y="5014693"/>
                  <a:pt x="2196477" y="4993497"/>
                </a:cubicBezTo>
                <a:lnTo>
                  <a:pt x="2189721" y="4975643"/>
                </a:lnTo>
                <a:lnTo>
                  <a:pt x="2185592" y="4918956"/>
                </a:lnTo>
                <a:lnTo>
                  <a:pt x="2189453" y="4904646"/>
                </a:lnTo>
                <a:cubicBezTo>
                  <a:pt x="2191760" y="4895160"/>
                  <a:pt x="2192775" y="4890086"/>
                  <a:pt x="2192775" y="4890086"/>
                </a:cubicBezTo>
                <a:cubicBezTo>
                  <a:pt x="2192775" y="4890086"/>
                  <a:pt x="2191239" y="4894288"/>
                  <a:pt x="2188151" y="4902466"/>
                </a:cubicBezTo>
                <a:lnTo>
                  <a:pt x="2184990" y="4910684"/>
                </a:lnTo>
                <a:lnTo>
                  <a:pt x="2171045" y="4719227"/>
                </a:lnTo>
                <a:cubicBezTo>
                  <a:pt x="2143855" y="4366034"/>
                  <a:pt x="2108337" y="3993170"/>
                  <a:pt x="2066545" y="3799769"/>
                </a:cubicBezTo>
                <a:lnTo>
                  <a:pt x="2049145" y="3731919"/>
                </a:lnTo>
                <a:lnTo>
                  <a:pt x="1869862" y="3604284"/>
                </a:lnTo>
                <a:cubicBezTo>
                  <a:pt x="1649064" y="3450647"/>
                  <a:pt x="1408964" y="3287282"/>
                  <a:pt x="1215163" y="3100963"/>
                </a:cubicBezTo>
                <a:cubicBezTo>
                  <a:pt x="1133097" y="3023376"/>
                  <a:pt x="863623" y="2519025"/>
                  <a:pt x="798457" y="2334996"/>
                </a:cubicBezTo>
                <a:cubicBezTo>
                  <a:pt x="453401" y="2151578"/>
                  <a:pt x="360051" y="2004784"/>
                  <a:pt x="117767" y="1769072"/>
                </a:cubicBezTo>
                <a:lnTo>
                  <a:pt x="198502" y="1760808"/>
                </a:lnTo>
                <a:cubicBezTo>
                  <a:pt x="365370" y="1937921"/>
                  <a:pt x="550133" y="2112979"/>
                  <a:pt x="736299" y="2224123"/>
                </a:cubicBezTo>
                <a:cubicBezTo>
                  <a:pt x="696722" y="2171663"/>
                  <a:pt x="619040" y="1933068"/>
                  <a:pt x="552533" y="1743192"/>
                </a:cubicBezTo>
                <a:lnTo>
                  <a:pt x="666033" y="1737671"/>
                </a:lnTo>
                <a:lnTo>
                  <a:pt x="630806" y="1764212"/>
                </a:lnTo>
                <a:cubicBezTo>
                  <a:pt x="714581" y="1999358"/>
                  <a:pt x="888307" y="2316437"/>
                  <a:pt x="984220" y="2534441"/>
                </a:cubicBezTo>
                <a:cubicBezTo>
                  <a:pt x="1062916" y="2717418"/>
                  <a:pt x="1248779" y="3017354"/>
                  <a:pt x="1441258" y="3166025"/>
                </a:cubicBezTo>
                <a:cubicBezTo>
                  <a:pt x="1531583" y="3257102"/>
                  <a:pt x="1603556" y="3253158"/>
                  <a:pt x="1658080" y="3255236"/>
                </a:cubicBezTo>
                <a:lnTo>
                  <a:pt x="1674724" y="3257908"/>
                </a:lnTo>
                <a:lnTo>
                  <a:pt x="1661188" y="3241257"/>
                </a:lnTo>
                <a:cubicBezTo>
                  <a:pt x="1637694" y="3211187"/>
                  <a:pt x="1613151" y="3178512"/>
                  <a:pt x="1587479" y="3142667"/>
                </a:cubicBezTo>
                <a:cubicBezTo>
                  <a:pt x="1382102" y="2855913"/>
                  <a:pt x="1190933" y="2255281"/>
                  <a:pt x="948096" y="1803192"/>
                </a:cubicBezTo>
                <a:cubicBezTo>
                  <a:pt x="891262" y="1695981"/>
                  <a:pt x="621299" y="1041098"/>
                  <a:pt x="581258" y="857679"/>
                </a:cubicBezTo>
                <a:cubicBezTo>
                  <a:pt x="227337" y="567049"/>
                  <a:pt x="184710" y="370713"/>
                  <a:pt x="0" y="0"/>
                </a:cubicBezTo>
                <a:close/>
              </a:path>
            </a:pathLst>
          </a:custGeom>
          <a:solidFill>
            <a:schemeClr val="accent2">
              <a:lumMod val="75000"/>
              <a:alpha val="40000"/>
            </a:schemeClr>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xmlns="" id="{1C8DC64B-3501-4849-B243-514EF2E17695}"/>
              </a:ext>
            </a:extLst>
          </p:cNvPr>
          <p:cNvSpPr>
            <a:spLocks/>
          </p:cNvSpPr>
          <p:nvPr/>
        </p:nvSpPr>
        <p:spPr bwMode="auto">
          <a:xfrm rot="3516856">
            <a:off x="1277503" y="73662"/>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xmlns="" id="{D3D69E91-364B-4E0C-B560-54F0129A9B92}"/>
              </a:ext>
            </a:extLst>
          </p:cNvPr>
          <p:cNvSpPr>
            <a:spLocks/>
          </p:cNvSpPr>
          <p:nvPr/>
        </p:nvSpPr>
        <p:spPr bwMode="auto">
          <a:xfrm rot="3516856">
            <a:off x="2949119" y="563692"/>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Freeform: Shape 4">
            <a:extLst>
              <a:ext uri="{FF2B5EF4-FFF2-40B4-BE49-F238E27FC236}">
                <a16:creationId xmlns:a16="http://schemas.microsoft.com/office/drawing/2014/main" xmlns="" id="{B0184EF0-7718-4059-B5C9-D07102B27A90}"/>
              </a:ext>
            </a:extLst>
          </p:cNvPr>
          <p:cNvSpPr>
            <a:spLocks/>
          </p:cNvSpPr>
          <p:nvPr/>
        </p:nvSpPr>
        <p:spPr bwMode="auto">
          <a:xfrm rot="3516856">
            <a:off x="-408435" y="2000837"/>
            <a:ext cx="2441682" cy="2226796"/>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xmlns="" id="{CC232968-C98C-4EE3-86B4-4B62717A388D}"/>
              </a:ext>
            </a:extLst>
          </p:cNvPr>
          <p:cNvSpPr/>
          <p:nvPr/>
        </p:nvSpPr>
        <p:spPr>
          <a:xfrm>
            <a:off x="457805" y="1554504"/>
            <a:ext cx="2186343" cy="2180691"/>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399CD0AC-3D6E-4750-A56E-977B83809024}"/>
              </a:ext>
            </a:extLst>
          </p:cNvPr>
          <p:cNvSpPr/>
          <p:nvPr/>
        </p:nvSpPr>
        <p:spPr>
          <a:xfrm>
            <a:off x="1369014" y="2090465"/>
            <a:ext cx="1461533" cy="1426565"/>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xmlns="" id="{8F9966BA-8880-4DFF-9BE2-B617C12A0085}"/>
              </a:ext>
            </a:extLst>
          </p:cNvPr>
          <p:cNvSpPr/>
          <p:nvPr/>
        </p:nvSpPr>
        <p:spPr>
          <a:xfrm rot="6300000">
            <a:off x="-243726" y="1644568"/>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0637572B-8153-4D37-A830-7F291519E1EA}"/>
              </a:ext>
            </a:extLst>
          </p:cNvPr>
          <p:cNvSpPr>
            <a:spLocks/>
          </p:cNvSpPr>
          <p:nvPr/>
        </p:nvSpPr>
        <p:spPr bwMode="auto">
          <a:xfrm rot="900000">
            <a:off x="1708785" y="745162"/>
            <a:ext cx="2324975" cy="2120360"/>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xmlns="" id="{7D792863-086B-47CC-A08E-76E4DB79A440}"/>
              </a:ext>
            </a:extLst>
          </p:cNvPr>
          <p:cNvSpPr/>
          <p:nvPr/>
        </p:nvSpPr>
        <p:spPr>
          <a:xfrm>
            <a:off x="843064" y="572701"/>
            <a:ext cx="1892960" cy="1847670"/>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xmlns="" id="{C0E5D4EE-9CCF-4987-937B-F9DFCBFBD041}"/>
              </a:ext>
            </a:extLst>
          </p:cNvPr>
          <p:cNvSpPr>
            <a:spLocks/>
          </p:cNvSpPr>
          <p:nvPr/>
        </p:nvSpPr>
        <p:spPr bwMode="auto">
          <a:xfrm rot="3516856">
            <a:off x="-261744" y="335050"/>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Freeform: Shape 5">
            <a:extLst>
              <a:ext uri="{FF2B5EF4-FFF2-40B4-BE49-F238E27FC236}">
                <a16:creationId xmlns:a16="http://schemas.microsoft.com/office/drawing/2014/main" xmlns="" id="{D4CCE9C9-365E-4726-8A36-A66D788D4B92}"/>
              </a:ext>
            </a:extLst>
          </p:cNvPr>
          <p:cNvSpPr/>
          <p:nvPr/>
        </p:nvSpPr>
        <p:spPr>
          <a:xfrm rot="3494497">
            <a:off x="2863371" y="933396"/>
            <a:ext cx="1398052" cy="2219996"/>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931E508F-0A20-421A-AE75-14F7B273F646}"/>
              </a:ext>
            </a:extLst>
          </p:cNvPr>
          <p:cNvSpPr>
            <a:spLocks/>
          </p:cNvSpPr>
          <p:nvPr/>
        </p:nvSpPr>
        <p:spPr bwMode="auto">
          <a:xfrm rot="3516856">
            <a:off x="3394900" y="1813556"/>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 name="Freeform: Shape 8">
            <a:extLst>
              <a:ext uri="{FF2B5EF4-FFF2-40B4-BE49-F238E27FC236}">
                <a16:creationId xmlns:a16="http://schemas.microsoft.com/office/drawing/2014/main" xmlns="" id="{91FAF7A6-4DCE-4ECC-A5AA-764EE25A5ED2}"/>
              </a:ext>
            </a:extLst>
          </p:cNvPr>
          <p:cNvSpPr/>
          <p:nvPr/>
        </p:nvSpPr>
        <p:spPr>
          <a:xfrm rot="16200000">
            <a:off x="2929773" y="2468218"/>
            <a:ext cx="1635850" cy="136808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548D969A-8682-4B28-AC36-6DB15E8D8DB3}"/>
              </a:ext>
            </a:extLst>
          </p:cNvPr>
          <p:cNvSpPr/>
          <p:nvPr/>
        </p:nvSpPr>
        <p:spPr>
          <a:xfrm>
            <a:off x="5990934" y="1073010"/>
            <a:ext cx="6201066" cy="583725"/>
          </a:xfrm>
          <a:custGeom>
            <a:avLst/>
            <a:gdLst>
              <a:gd name="connsiteX0" fmla="*/ 0 w 6201066"/>
              <a:gd name="connsiteY0" fmla="*/ 0 h 583725"/>
              <a:gd name="connsiteX1" fmla="*/ 6201066 w 6201066"/>
              <a:gd name="connsiteY1" fmla="*/ 0 h 583725"/>
              <a:gd name="connsiteX2" fmla="*/ 6201066 w 6201066"/>
              <a:gd name="connsiteY2" fmla="*/ 583725 h 583725"/>
              <a:gd name="connsiteX3" fmla="*/ 0 w 62010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201066" h="583725">
                <a:moveTo>
                  <a:pt x="0" y="0"/>
                </a:moveTo>
                <a:lnTo>
                  <a:pt x="6201066" y="0"/>
                </a:lnTo>
                <a:lnTo>
                  <a:pt x="6201066" y="583725"/>
                </a:lnTo>
                <a:lnTo>
                  <a:pt x="0" y="58372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accent3">
                  <a:lumMod val="50000"/>
                </a:schemeClr>
              </a:solidFill>
              <a:latin typeface="Arial" pitchFamily="34" charset="0"/>
              <a:cs typeface="Arial" pitchFamily="34" charset="0"/>
            </a:endParaRPr>
          </a:p>
        </p:txBody>
      </p:sp>
      <p:sp>
        <p:nvSpPr>
          <p:cNvPr id="24" name="Freeform: Shape 23">
            <a:extLst>
              <a:ext uri="{FF2B5EF4-FFF2-40B4-BE49-F238E27FC236}">
                <a16:creationId xmlns:a16="http://schemas.microsoft.com/office/drawing/2014/main" xmlns="" id="{CAA30986-2355-4E80-82EF-613EDD893B70}"/>
              </a:ext>
            </a:extLst>
          </p:cNvPr>
          <p:cNvSpPr/>
          <p:nvPr/>
        </p:nvSpPr>
        <p:spPr>
          <a:xfrm>
            <a:off x="5738679" y="1038529"/>
            <a:ext cx="259017" cy="592035"/>
          </a:xfrm>
          <a:custGeom>
            <a:avLst/>
            <a:gdLst/>
            <a:ahLst/>
            <a:cxnLst/>
            <a:rect l="l" t="t" r="r" b="b"/>
            <a:pathLst>
              <a:path w="215653" h="492919">
                <a:moveTo>
                  <a:pt x="139304" y="0"/>
                </a:moveTo>
                <a:lnTo>
                  <a:pt x="215653" y="0"/>
                </a:lnTo>
                <a:lnTo>
                  <a:pt x="215653" y="492919"/>
                </a:lnTo>
                <a:lnTo>
                  <a:pt x="121556" y="492919"/>
                </a:lnTo>
                <a:lnTo>
                  <a:pt x="121556" y="138299"/>
                </a:lnTo>
                <a:cubicBezTo>
                  <a:pt x="87177" y="170446"/>
                  <a:pt x="46658" y="194221"/>
                  <a:pt x="0" y="209625"/>
                </a:cubicBezTo>
                <a:lnTo>
                  <a:pt x="0" y="124235"/>
                </a:lnTo>
                <a:cubicBezTo>
                  <a:pt x="24557" y="116198"/>
                  <a:pt x="51235" y="100962"/>
                  <a:pt x="80033" y="78526"/>
                </a:cubicBezTo>
                <a:cubicBezTo>
                  <a:pt x="108831" y="56090"/>
                  <a:pt x="128588" y="29915"/>
                  <a:pt x="1393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57" name="Freeform: Shape 56">
            <a:extLst>
              <a:ext uri="{FF2B5EF4-FFF2-40B4-BE49-F238E27FC236}">
                <a16:creationId xmlns:a16="http://schemas.microsoft.com/office/drawing/2014/main" xmlns="" id="{4CEEAC66-AB21-4FF0-AD1C-7A7DA88B4883}"/>
              </a:ext>
            </a:extLst>
          </p:cNvPr>
          <p:cNvSpPr/>
          <p:nvPr/>
        </p:nvSpPr>
        <p:spPr>
          <a:xfrm>
            <a:off x="6013948" y="2969873"/>
            <a:ext cx="6178052" cy="583725"/>
          </a:xfrm>
          <a:custGeom>
            <a:avLst/>
            <a:gdLst>
              <a:gd name="connsiteX0" fmla="*/ 0 w 6178052"/>
              <a:gd name="connsiteY0" fmla="*/ 0 h 583725"/>
              <a:gd name="connsiteX1" fmla="*/ 6178052 w 6178052"/>
              <a:gd name="connsiteY1" fmla="*/ 0 h 583725"/>
              <a:gd name="connsiteX2" fmla="*/ 6178052 w 6178052"/>
              <a:gd name="connsiteY2" fmla="*/ 583725 h 583725"/>
              <a:gd name="connsiteX3" fmla="*/ 0 w 6178052"/>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178052" h="583725">
                <a:moveTo>
                  <a:pt x="0" y="0"/>
                </a:moveTo>
                <a:lnTo>
                  <a:pt x="6178052" y="0"/>
                </a:lnTo>
                <a:lnTo>
                  <a:pt x="6178052" y="583725"/>
                </a:lnTo>
                <a:lnTo>
                  <a:pt x="0" y="58372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accent3">
                  <a:lumMod val="50000"/>
                </a:schemeClr>
              </a:solidFill>
              <a:latin typeface="Arial" pitchFamily="34" charset="0"/>
              <a:cs typeface="Arial" pitchFamily="34" charset="0"/>
            </a:endParaRPr>
          </a:p>
        </p:txBody>
      </p:sp>
      <p:sp>
        <p:nvSpPr>
          <p:cNvPr id="29" name="Freeform: Shape 28">
            <a:extLst>
              <a:ext uri="{FF2B5EF4-FFF2-40B4-BE49-F238E27FC236}">
                <a16:creationId xmlns:a16="http://schemas.microsoft.com/office/drawing/2014/main" xmlns="" id="{9A9147DB-0E27-4EE9-8E01-312269548D87}"/>
              </a:ext>
            </a:extLst>
          </p:cNvPr>
          <p:cNvSpPr/>
          <p:nvPr/>
        </p:nvSpPr>
        <p:spPr>
          <a:xfrm>
            <a:off x="5738679" y="2977532"/>
            <a:ext cx="391741" cy="602091"/>
          </a:xfrm>
          <a:custGeom>
            <a:avLst/>
            <a:gdLst/>
            <a:ahLst/>
            <a:cxnLst/>
            <a:rect l="l" t="t" r="r" b="b"/>
            <a:pathLst>
              <a:path w="326157" h="501291">
                <a:moveTo>
                  <a:pt x="158391" y="0"/>
                </a:moveTo>
                <a:cubicBezTo>
                  <a:pt x="204602" y="0"/>
                  <a:pt x="241660" y="14734"/>
                  <a:pt x="269565" y="44202"/>
                </a:cubicBezTo>
                <a:cubicBezTo>
                  <a:pt x="292559" y="68312"/>
                  <a:pt x="304056" y="95548"/>
                  <a:pt x="304056" y="125909"/>
                </a:cubicBezTo>
                <a:cubicBezTo>
                  <a:pt x="304056" y="168995"/>
                  <a:pt x="280504" y="203374"/>
                  <a:pt x="233400" y="229047"/>
                </a:cubicBezTo>
                <a:cubicBezTo>
                  <a:pt x="261528" y="235074"/>
                  <a:pt x="284020" y="248581"/>
                  <a:pt x="300875" y="269565"/>
                </a:cubicBezTo>
                <a:cubicBezTo>
                  <a:pt x="317730" y="290550"/>
                  <a:pt x="326157" y="315888"/>
                  <a:pt x="326157" y="345579"/>
                </a:cubicBezTo>
                <a:cubicBezTo>
                  <a:pt x="326157" y="388665"/>
                  <a:pt x="310418" y="425388"/>
                  <a:pt x="278941" y="455749"/>
                </a:cubicBezTo>
                <a:cubicBezTo>
                  <a:pt x="247464" y="486110"/>
                  <a:pt x="208285" y="501291"/>
                  <a:pt x="161404" y="501291"/>
                </a:cubicBezTo>
                <a:cubicBezTo>
                  <a:pt x="116979" y="501291"/>
                  <a:pt x="80144" y="488510"/>
                  <a:pt x="50899" y="462949"/>
                </a:cubicBezTo>
                <a:cubicBezTo>
                  <a:pt x="21655" y="437388"/>
                  <a:pt x="4688" y="403957"/>
                  <a:pt x="0" y="362657"/>
                </a:cubicBezTo>
                <a:lnTo>
                  <a:pt x="91083" y="351607"/>
                </a:lnTo>
                <a:cubicBezTo>
                  <a:pt x="93985" y="374824"/>
                  <a:pt x="101799" y="392572"/>
                  <a:pt x="114523" y="404850"/>
                </a:cubicBezTo>
                <a:cubicBezTo>
                  <a:pt x="127248" y="417128"/>
                  <a:pt x="142652" y="423268"/>
                  <a:pt x="160735" y="423268"/>
                </a:cubicBezTo>
                <a:cubicBezTo>
                  <a:pt x="180157" y="423268"/>
                  <a:pt x="196509" y="415901"/>
                  <a:pt x="209792" y="401167"/>
                </a:cubicBezTo>
                <a:cubicBezTo>
                  <a:pt x="223075" y="386433"/>
                  <a:pt x="229716" y="366564"/>
                  <a:pt x="229716" y="341561"/>
                </a:cubicBezTo>
                <a:cubicBezTo>
                  <a:pt x="229716" y="317897"/>
                  <a:pt x="223354" y="299145"/>
                  <a:pt x="210629" y="285304"/>
                </a:cubicBezTo>
                <a:cubicBezTo>
                  <a:pt x="197904" y="271463"/>
                  <a:pt x="182389" y="264542"/>
                  <a:pt x="164083" y="264542"/>
                </a:cubicBezTo>
                <a:cubicBezTo>
                  <a:pt x="152028" y="264542"/>
                  <a:pt x="137629" y="266886"/>
                  <a:pt x="120886" y="271575"/>
                </a:cubicBezTo>
                <a:lnTo>
                  <a:pt x="131267" y="194891"/>
                </a:lnTo>
                <a:cubicBezTo>
                  <a:pt x="156716" y="195561"/>
                  <a:pt x="176138" y="190035"/>
                  <a:pt x="189533" y="178315"/>
                </a:cubicBezTo>
                <a:cubicBezTo>
                  <a:pt x="202927" y="166595"/>
                  <a:pt x="209625" y="151024"/>
                  <a:pt x="209625" y="131602"/>
                </a:cubicBezTo>
                <a:cubicBezTo>
                  <a:pt x="209625" y="115082"/>
                  <a:pt x="204713" y="101910"/>
                  <a:pt x="194891" y="92088"/>
                </a:cubicBezTo>
                <a:cubicBezTo>
                  <a:pt x="185068" y="82265"/>
                  <a:pt x="172008" y="77354"/>
                  <a:pt x="155712" y="77354"/>
                </a:cubicBezTo>
                <a:cubicBezTo>
                  <a:pt x="139638" y="77354"/>
                  <a:pt x="125909" y="82935"/>
                  <a:pt x="114523" y="94097"/>
                </a:cubicBezTo>
                <a:cubicBezTo>
                  <a:pt x="103138" y="105259"/>
                  <a:pt x="96217" y="121556"/>
                  <a:pt x="93762" y="142987"/>
                </a:cubicBezTo>
                <a:lnTo>
                  <a:pt x="7032" y="128253"/>
                </a:lnTo>
                <a:cubicBezTo>
                  <a:pt x="13060" y="98562"/>
                  <a:pt x="22157" y="74842"/>
                  <a:pt x="34324" y="57095"/>
                </a:cubicBezTo>
                <a:cubicBezTo>
                  <a:pt x="46490" y="39347"/>
                  <a:pt x="63457" y="25394"/>
                  <a:pt x="85223" y="15237"/>
                </a:cubicBezTo>
                <a:cubicBezTo>
                  <a:pt x="106989" y="5079"/>
                  <a:pt x="131378" y="0"/>
                  <a:pt x="15839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56" name="Freeform: Shape 55">
            <a:extLst>
              <a:ext uri="{FF2B5EF4-FFF2-40B4-BE49-F238E27FC236}">
                <a16:creationId xmlns:a16="http://schemas.microsoft.com/office/drawing/2014/main" xmlns="" id="{68CDBED8-0AAB-401F-ACB3-071E916799D4}"/>
              </a:ext>
            </a:extLst>
          </p:cNvPr>
          <p:cNvSpPr/>
          <p:nvPr/>
        </p:nvSpPr>
        <p:spPr>
          <a:xfrm>
            <a:off x="6055034" y="3758400"/>
            <a:ext cx="6136966" cy="1682280"/>
          </a:xfrm>
          <a:custGeom>
            <a:avLst/>
            <a:gdLst>
              <a:gd name="connsiteX0" fmla="*/ 0 w 6136966"/>
              <a:gd name="connsiteY0" fmla="*/ 0 h 583725"/>
              <a:gd name="connsiteX1" fmla="*/ 6136966 w 6136966"/>
              <a:gd name="connsiteY1" fmla="*/ 0 h 583725"/>
              <a:gd name="connsiteX2" fmla="*/ 6136966 w 6136966"/>
              <a:gd name="connsiteY2" fmla="*/ 583725 h 583725"/>
              <a:gd name="connsiteX3" fmla="*/ 0 w 6136966"/>
              <a:gd name="connsiteY3" fmla="*/ 583725 h 583725"/>
            </a:gdLst>
            <a:ahLst/>
            <a:cxnLst>
              <a:cxn ang="0">
                <a:pos x="connsiteX0" y="connsiteY0"/>
              </a:cxn>
              <a:cxn ang="0">
                <a:pos x="connsiteX1" y="connsiteY1"/>
              </a:cxn>
              <a:cxn ang="0">
                <a:pos x="connsiteX2" y="connsiteY2"/>
              </a:cxn>
              <a:cxn ang="0">
                <a:pos x="connsiteX3" y="connsiteY3"/>
              </a:cxn>
            </a:cxnLst>
            <a:rect l="l" t="t" r="r" b="b"/>
            <a:pathLst>
              <a:path w="6136966" h="583725">
                <a:moveTo>
                  <a:pt x="0" y="0"/>
                </a:moveTo>
                <a:lnTo>
                  <a:pt x="6136966" y="0"/>
                </a:lnTo>
                <a:lnTo>
                  <a:pt x="6136966" y="583725"/>
                </a:lnTo>
                <a:lnTo>
                  <a:pt x="0" y="58372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accent3">
                  <a:lumMod val="50000"/>
                </a:schemeClr>
              </a:solidFill>
              <a:latin typeface="Arial" pitchFamily="34" charset="0"/>
              <a:cs typeface="Arial" pitchFamily="34" charset="0"/>
            </a:endParaRPr>
          </a:p>
        </p:txBody>
      </p:sp>
      <p:sp>
        <p:nvSpPr>
          <p:cNvPr id="34" name="Freeform: Shape 33">
            <a:extLst>
              <a:ext uri="{FF2B5EF4-FFF2-40B4-BE49-F238E27FC236}">
                <a16:creationId xmlns:a16="http://schemas.microsoft.com/office/drawing/2014/main" xmlns="" id="{C861EC5F-0095-48D0-AC21-4E576FDC2DCF}"/>
              </a:ext>
            </a:extLst>
          </p:cNvPr>
          <p:cNvSpPr/>
          <p:nvPr/>
        </p:nvSpPr>
        <p:spPr>
          <a:xfrm>
            <a:off x="5723439" y="4231180"/>
            <a:ext cx="423916" cy="592035"/>
          </a:xfrm>
          <a:custGeom>
            <a:avLst/>
            <a:gdLst/>
            <a:ahLst/>
            <a:cxnLst/>
            <a:rect l="l" t="t" r="r" b="b"/>
            <a:pathLst>
              <a:path w="352946" h="492919">
                <a:moveTo>
                  <a:pt x="200919" y="143657"/>
                </a:moveTo>
                <a:lnTo>
                  <a:pt x="88069" y="311423"/>
                </a:lnTo>
                <a:lnTo>
                  <a:pt x="200919" y="311423"/>
                </a:lnTo>
                <a:close/>
                <a:moveTo>
                  <a:pt x="212974" y="0"/>
                </a:moveTo>
                <a:lnTo>
                  <a:pt x="292001" y="0"/>
                </a:lnTo>
                <a:lnTo>
                  <a:pt x="292001" y="311423"/>
                </a:lnTo>
                <a:lnTo>
                  <a:pt x="352946" y="311423"/>
                </a:lnTo>
                <a:lnTo>
                  <a:pt x="352946" y="394135"/>
                </a:lnTo>
                <a:lnTo>
                  <a:pt x="292001" y="394135"/>
                </a:lnTo>
                <a:lnTo>
                  <a:pt x="292001" y="492919"/>
                </a:lnTo>
                <a:lnTo>
                  <a:pt x="200919" y="492919"/>
                </a:lnTo>
                <a:lnTo>
                  <a:pt x="200919" y="394135"/>
                </a:lnTo>
                <a:lnTo>
                  <a:pt x="0" y="394135"/>
                </a:lnTo>
                <a:lnTo>
                  <a:pt x="0" y="3117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58" name="Freeform: Shape 57">
            <a:extLst>
              <a:ext uri="{FF2B5EF4-FFF2-40B4-BE49-F238E27FC236}">
                <a16:creationId xmlns:a16="http://schemas.microsoft.com/office/drawing/2014/main" xmlns="" id="{5A049F81-5BE2-485A-A864-EC83452513F0}"/>
              </a:ext>
            </a:extLst>
          </p:cNvPr>
          <p:cNvSpPr/>
          <p:nvPr/>
        </p:nvSpPr>
        <p:spPr>
          <a:xfrm>
            <a:off x="5776114" y="2014226"/>
            <a:ext cx="6415886" cy="583725"/>
          </a:xfrm>
          <a:custGeom>
            <a:avLst/>
            <a:gdLst>
              <a:gd name="connsiteX0" fmla="*/ 199305 w 6415886"/>
              <a:gd name="connsiteY0" fmla="*/ 0 h 583725"/>
              <a:gd name="connsiteX1" fmla="*/ 6415886 w 6415886"/>
              <a:gd name="connsiteY1" fmla="*/ 0 h 583725"/>
              <a:gd name="connsiteX2" fmla="*/ 6415886 w 6415886"/>
              <a:gd name="connsiteY2" fmla="*/ 583725 h 583725"/>
              <a:gd name="connsiteX3" fmla="*/ 398608 w 6415886"/>
              <a:gd name="connsiteY3" fmla="*/ 583725 h 583725"/>
              <a:gd name="connsiteX4" fmla="*/ 199305 w 6415886"/>
              <a:gd name="connsiteY4" fmla="*/ 583725 h 583725"/>
              <a:gd name="connsiteX5" fmla="*/ 0 w 6415886"/>
              <a:gd name="connsiteY5" fmla="*/ 583725 h 583725"/>
              <a:gd name="connsiteX6" fmla="*/ 271832 w 6415886"/>
              <a:gd name="connsiteY6" fmla="*/ 283741 h 583725"/>
              <a:gd name="connsiteX7" fmla="*/ 199305 w 6415886"/>
              <a:gd name="connsiteY7" fmla="*/ 0 h 5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5886" h="583725">
                <a:moveTo>
                  <a:pt x="199305" y="0"/>
                </a:moveTo>
                <a:lnTo>
                  <a:pt x="6415886" y="0"/>
                </a:lnTo>
                <a:lnTo>
                  <a:pt x="6415886" y="583725"/>
                </a:lnTo>
                <a:lnTo>
                  <a:pt x="398608" y="583725"/>
                </a:lnTo>
                <a:lnTo>
                  <a:pt x="199305" y="583725"/>
                </a:lnTo>
                <a:lnTo>
                  <a:pt x="0" y="583725"/>
                </a:lnTo>
                <a:cubicBezTo>
                  <a:pt x="90611" y="483731"/>
                  <a:pt x="77612" y="352653"/>
                  <a:pt x="271832" y="283741"/>
                </a:cubicBezTo>
                <a:cubicBezTo>
                  <a:pt x="458331" y="103683"/>
                  <a:pt x="199305" y="86809"/>
                  <a:pt x="19930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solidFill>
                <a:schemeClr val="accent3">
                  <a:lumMod val="50000"/>
                </a:schemeClr>
              </a:solidFill>
            </a:endParaRPr>
          </a:p>
        </p:txBody>
      </p:sp>
      <p:sp>
        <p:nvSpPr>
          <p:cNvPr id="42" name="Freeform: Shape 41">
            <a:extLst>
              <a:ext uri="{FF2B5EF4-FFF2-40B4-BE49-F238E27FC236}">
                <a16:creationId xmlns:a16="http://schemas.microsoft.com/office/drawing/2014/main" xmlns="" id="{C447C401-F04D-42F9-9FD5-7D55E755FBE1}"/>
              </a:ext>
            </a:extLst>
          </p:cNvPr>
          <p:cNvSpPr/>
          <p:nvPr/>
        </p:nvSpPr>
        <p:spPr>
          <a:xfrm>
            <a:off x="5738679" y="2007801"/>
            <a:ext cx="396164" cy="592035"/>
          </a:xfrm>
          <a:custGeom>
            <a:avLst/>
            <a:gdLst/>
            <a:ahLst/>
            <a:cxnLst/>
            <a:rect l="l" t="t" r="r" b="b"/>
            <a:pathLst>
              <a:path w="329840" h="492919">
                <a:moveTo>
                  <a:pt x="174129" y="0"/>
                </a:moveTo>
                <a:cubicBezTo>
                  <a:pt x="222572" y="0"/>
                  <a:pt x="260635" y="13060"/>
                  <a:pt x="288317" y="39179"/>
                </a:cubicBezTo>
                <a:cubicBezTo>
                  <a:pt x="315999" y="65299"/>
                  <a:pt x="329840" y="97780"/>
                  <a:pt x="329840" y="136625"/>
                </a:cubicBezTo>
                <a:cubicBezTo>
                  <a:pt x="329840" y="158726"/>
                  <a:pt x="325878" y="179766"/>
                  <a:pt x="317952" y="199746"/>
                </a:cubicBezTo>
                <a:cubicBezTo>
                  <a:pt x="310027" y="219727"/>
                  <a:pt x="297470" y="240655"/>
                  <a:pt x="280280" y="262533"/>
                </a:cubicBezTo>
                <a:cubicBezTo>
                  <a:pt x="268895" y="277044"/>
                  <a:pt x="248357" y="297917"/>
                  <a:pt x="218665" y="325153"/>
                </a:cubicBezTo>
                <a:cubicBezTo>
                  <a:pt x="188974" y="352388"/>
                  <a:pt x="170166" y="370471"/>
                  <a:pt x="162241" y="379401"/>
                </a:cubicBezTo>
                <a:cubicBezTo>
                  <a:pt x="154316" y="388330"/>
                  <a:pt x="147898" y="397037"/>
                  <a:pt x="142986" y="405520"/>
                </a:cubicBezTo>
                <a:lnTo>
                  <a:pt x="329840" y="405520"/>
                </a:lnTo>
                <a:lnTo>
                  <a:pt x="329840" y="492919"/>
                </a:lnTo>
                <a:lnTo>
                  <a:pt x="0" y="492919"/>
                </a:lnTo>
                <a:cubicBezTo>
                  <a:pt x="3572" y="459879"/>
                  <a:pt x="14287" y="428570"/>
                  <a:pt x="32147" y="398990"/>
                </a:cubicBezTo>
                <a:cubicBezTo>
                  <a:pt x="50006" y="369410"/>
                  <a:pt x="85278" y="330176"/>
                  <a:pt x="137963" y="281286"/>
                </a:cubicBezTo>
                <a:cubicBezTo>
                  <a:pt x="180379" y="241772"/>
                  <a:pt x="206387" y="214983"/>
                  <a:pt x="215987" y="200918"/>
                </a:cubicBezTo>
                <a:cubicBezTo>
                  <a:pt x="228935" y="181496"/>
                  <a:pt x="235409" y="162297"/>
                  <a:pt x="235409" y="143322"/>
                </a:cubicBezTo>
                <a:cubicBezTo>
                  <a:pt x="235409" y="122337"/>
                  <a:pt x="229772" y="106208"/>
                  <a:pt x="218498" y="94934"/>
                </a:cubicBezTo>
                <a:cubicBezTo>
                  <a:pt x="207224" y="83660"/>
                  <a:pt x="191653" y="78024"/>
                  <a:pt x="171785" y="78024"/>
                </a:cubicBezTo>
                <a:cubicBezTo>
                  <a:pt x="152139" y="78024"/>
                  <a:pt x="136512" y="83939"/>
                  <a:pt x="124904" y="95771"/>
                </a:cubicBezTo>
                <a:cubicBezTo>
                  <a:pt x="113295" y="107603"/>
                  <a:pt x="106598" y="127248"/>
                  <a:pt x="104812" y="154707"/>
                </a:cubicBezTo>
                <a:lnTo>
                  <a:pt x="11050" y="145331"/>
                </a:lnTo>
                <a:cubicBezTo>
                  <a:pt x="16631" y="93539"/>
                  <a:pt x="34156" y="56369"/>
                  <a:pt x="63624" y="33822"/>
                </a:cubicBezTo>
                <a:cubicBezTo>
                  <a:pt x="93092" y="11274"/>
                  <a:pt x="129927" y="0"/>
                  <a:pt x="17412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45" name="TextBox 44">
            <a:extLst>
              <a:ext uri="{FF2B5EF4-FFF2-40B4-BE49-F238E27FC236}">
                <a16:creationId xmlns:a16="http://schemas.microsoft.com/office/drawing/2014/main" xmlns="" id="{500A91DE-DFAB-4C09-AD01-853556A9D3C3}"/>
              </a:ext>
            </a:extLst>
          </p:cNvPr>
          <p:cNvSpPr txBox="1"/>
          <p:nvPr/>
        </p:nvSpPr>
        <p:spPr bwMode="auto">
          <a:xfrm>
            <a:off x="6217322" y="3062515"/>
            <a:ext cx="4999837"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l-GR" altLang="ko-KR" sz="2400" dirty="0" smtClean="0">
                <a:solidFill>
                  <a:schemeClr val="accent3">
                    <a:lumMod val="50000"/>
                  </a:schemeClr>
                </a:solidFill>
                <a:latin typeface="Arial" pitchFamily="34" charset="0"/>
                <a:cs typeface="Arial" pitchFamily="34" charset="0"/>
              </a:rPr>
              <a:t>17</a:t>
            </a:r>
            <a:r>
              <a:rPr lang="en-US" altLang="ko-KR" sz="2400" dirty="0" smtClean="0">
                <a:solidFill>
                  <a:schemeClr val="accent3">
                    <a:lumMod val="50000"/>
                  </a:schemeClr>
                </a:solidFill>
                <a:latin typeface="Arial" pitchFamily="34" charset="0"/>
                <a:cs typeface="Arial" pitchFamily="34" charset="0"/>
              </a:rPr>
              <a:t> </a:t>
            </a:r>
            <a:r>
              <a:rPr lang="el-GR" altLang="ko-KR" sz="2400" dirty="0" smtClean="0">
                <a:solidFill>
                  <a:schemeClr val="accent3">
                    <a:lumMod val="50000"/>
                  </a:schemeClr>
                </a:solidFill>
                <a:latin typeface="Arial" pitchFamily="34" charset="0"/>
                <a:cs typeface="Arial" pitchFamily="34" charset="0"/>
              </a:rPr>
              <a:t>Στόχοι Βιώσιμης Ανάπτυξης</a:t>
            </a:r>
            <a:endParaRPr lang="ko-KR" altLang="en-US" sz="2400" dirty="0">
              <a:solidFill>
                <a:schemeClr val="accent3">
                  <a:lumMod val="50000"/>
                </a:schemeClr>
              </a:solidFill>
              <a:latin typeface="Arial" pitchFamily="34" charset="0"/>
              <a:cs typeface="Arial" pitchFamily="34" charset="0"/>
            </a:endParaRPr>
          </a:p>
        </p:txBody>
      </p:sp>
      <p:sp>
        <p:nvSpPr>
          <p:cNvPr id="46" name="TextBox 45">
            <a:extLst>
              <a:ext uri="{FF2B5EF4-FFF2-40B4-BE49-F238E27FC236}">
                <a16:creationId xmlns:a16="http://schemas.microsoft.com/office/drawing/2014/main" xmlns="" id="{F93D855C-D96D-4C33-AA08-4D632D80BE26}"/>
              </a:ext>
            </a:extLst>
          </p:cNvPr>
          <p:cNvSpPr txBox="1"/>
          <p:nvPr/>
        </p:nvSpPr>
        <p:spPr bwMode="auto">
          <a:xfrm>
            <a:off x="6172022" y="1083639"/>
            <a:ext cx="4999837"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400" dirty="0" smtClean="0">
                <a:solidFill>
                  <a:schemeClr val="accent3">
                    <a:lumMod val="50000"/>
                  </a:schemeClr>
                </a:solidFill>
                <a:latin typeface="Arial" pitchFamily="34" charset="0"/>
                <a:cs typeface="Arial" pitchFamily="34" charset="0"/>
              </a:rPr>
              <a:t>Agenda</a:t>
            </a:r>
            <a:r>
              <a:rPr lang="el-GR" altLang="ko-KR" sz="2400" dirty="0" smtClean="0">
                <a:solidFill>
                  <a:schemeClr val="accent3">
                    <a:lumMod val="50000"/>
                  </a:schemeClr>
                </a:solidFill>
                <a:latin typeface="Arial" pitchFamily="34" charset="0"/>
                <a:cs typeface="Arial" pitchFamily="34" charset="0"/>
              </a:rPr>
              <a:t> 2030</a:t>
            </a:r>
            <a:endParaRPr lang="ko-KR" altLang="en-US" sz="2400" dirty="0">
              <a:solidFill>
                <a:schemeClr val="accent3">
                  <a:lumMod val="50000"/>
                </a:schemeClr>
              </a:solidFill>
              <a:latin typeface="Arial" pitchFamily="34" charset="0"/>
              <a:cs typeface="Arial" pitchFamily="34" charset="0"/>
            </a:endParaRPr>
          </a:p>
        </p:txBody>
      </p:sp>
      <p:sp>
        <p:nvSpPr>
          <p:cNvPr id="47" name="TextBox 46">
            <a:extLst>
              <a:ext uri="{FF2B5EF4-FFF2-40B4-BE49-F238E27FC236}">
                <a16:creationId xmlns:a16="http://schemas.microsoft.com/office/drawing/2014/main" xmlns="" id="{1FB886D1-3DA3-47EB-9E13-EDAE0FB352C4}"/>
              </a:ext>
            </a:extLst>
          </p:cNvPr>
          <p:cNvSpPr txBox="1"/>
          <p:nvPr/>
        </p:nvSpPr>
        <p:spPr bwMode="auto">
          <a:xfrm>
            <a:off x="6177122" y="2099423"/>
            <a:ext cx="4999837"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l-GR" altLang="ko-KR" sz="2000" dirty="0" smtClean="0">
                <a:solidFill>
                  <a:schemeClr val="accent3">
                    <a:lumMod val="50000"/>
                  </a:schemeClr>
                </a:solidFill>
                <a:latin typeface="Arial" pitchFamily="34" charset="0"/>
                <a:cs typeface="Arial" pitchFamily="34" charset="0"/>
              </a:rPr>
              <a:t>«Μεταμορφώνοντας τον κόσμο μας»</a:t>
            </a:r>
            <a:endParaRPr lang="ko-KR" altLang="en-US" sz="2000" dirty="0">
              <a:solidFill>
                <a:schemeClr val="accent3">
                  <a:lumMod val="50000"/>
                </a:schemeClr>
              </a:solidFill>
              <a:latin typeface="Arial" pitchFamily="34" charset="0"/>
              <a:cs typeface="Arial" pitchFamily="34" charset="0"/>
            </a:endParaRPr>
          </a:p>
        </p:txBody>
      </p:sp>
      <p:sp>
        <p:nvSpPr>
          <p:cNvPr id="48" name="TextBox 47">
            <a:extLst>
              <a:ext uri="{FF2B5EF4-FFF2-40B4-BE49-F238E27FC236}">
                <a16:creationId xmlns:a16="http://schemas.microsoft.com/office/drawing/2014/main" xmlns="" id="{7D8EAF21-0139-4D7C-B9A5-A21D66CDD0E3}"/>
              </a:ext>
            </a:extLst>
          </p:cNvPr>
          <p:cNvSpPr txBox="1"/>
          <p:nvPr/>
        </p:nvSpPr>
        <p:spPr bwMode="auto">
          <a:xfrm>
            <a:off x="6127200" y="3778866"/>
            <a:ext cx="6064800" cy="163121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l-GR" altLang="ko-KR" sz="2000" dirty="0" smtClean="0">
                <a:solidFill>
                  <a:schemeClr val="accent3">
                    <a:lumMod val="50000"/>
                  </a:schemeClr>
                </a:solidFill>
                <a:latin typeface="Arial" pitchFamily="34" charset="0"/>
                <a:cs typeface="Arial" pitchFamily="34" charset="0"/>
              </a:rPr>
              <a:t>«Η </a:t>
            </a:r>
            <a:r>
              <a:rPr lang="en-US" altLang="ko-KR" sz="2000" dirty="0" smtClean="0">
                <a:solidFill>
                  <a:schemeClr val="accent3">
                    <a:lumMod val="50000"/>
                  </a:schemeClr>
                </a:solidFill>
                <a:latin typeface="Arial" pitchFamily="34" charset="0"/>
                <a:cs typeface="Arial" pitchFamily="34" charset="0"/>
              </a:rPr>
              <a:t>Agenda 2030 </a:t>
            </a:r>
            <a:r>
              <a:rPr lang="el-GR" altLang="ko-KR" sz="2000" dirty="0" smtClean="0">
                <a:solidFill>
                  <a:schemeClr val="accent3">
                    <a:lumMod val="50000"/>
                  </a:schemeClr>
                </a:solidFill>
                <a:latin typeface="Arial" pitchFamily="34" charset="0"/>
                <a:cs typeface="Arial" pitchFamily="34" charset="0"/>
              </a:rPr>
              <a:t>είναι η πιο φιλόδοξη ατζέντα που έχει δει ποτέ ο κόσμος. Ο πολιτισμός είναι μέρος της. Οι Στόχοι παρέχουν</a:t>
            </a:r>
            <a:r>
              <a:rPr lang="en-US" altLang="ko-KR" sz="2000" dirty="0" smtClean="0">
                <a:solidFill>
                  <a:schemeClr val="accent3">
                    <a:lumMod val="50000"/>
                  </a:schemeClr>
                </a:solidFill>
                <a:latin typeface="Arial" pitchFamily="34" charset="0"/>
                <a:cs typeface="Arial" pitchFamily="34" charset="0"/>
              </a:rPr>
              <a:t> </a:t>
            </a:r>
            <a:r>
              <a:rPr lang="el-GR" altLang="ko-KR" sz="2000" dirty="0" smtClean="0">
                <a:solidFill>
                  <a:schemeClr val="accent3">
                    <a:lumMod val="50000"/>
                  </a:schemeClr>
                </a:solidFill>
                <a:latin typeface="Arial" pitchFamily="34" charset="0"/>
                <a:cs typeface="Arial" pitchFamily="34" charset="0"/>
              </a:rPr>
              <a:t>τα μονοπάτια για να ανθίσει ο πολιτισμός αλλά και ο πολιτισμός βοηθάει, επίσης στην επίτευξη των Στόχων».</a:t>
            </a:r>
            <a:endParaRPr lang="ko-KR" altLang="en-US" sz="2000" dirty="0">
              <a:solidFill>
                <a:schemeClr val="accent3">
                  <a:lumMod val="50000"/>
                </a:schemeClr>
              </a:solidFill>
              <a:latin typeface="Arial" pitchFamily="34" charset="0"/>
              <a:cs typeface="Arial" pitchFamily="34" charset="0"/>
            </a:endParaRPr>
          </a:p>
        </p:txBody>
      </p:sp>
      <p:sp>
        <p:nvSpPr>
          <p:cNvPr id="62" name="Freeform: Shape 61">
            <a:extLst>
              <a:ext uri="{FF2B5EF4-FFF2-40B4-BE49-F238E27FC236}">
                <a16:creationId xmlns:a16="http://schemas.microsoft.com/office/drawing/2014/main" xmlns="" id="{DDC0F012-E118-4B1F-BD95-CD0907AAEF06}"/>
              </a:ext>
            </a:extLst>
          </p:cNvPr>
          <p:cNvSpPr/>
          <p:nvPr/>
        </p:nvSpPr>
        <p:spPr>
          <a:xfrm rot="13519709">
            <a:off x="3669016" y="425505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3A9B8515-9F87-4FAF-A7A4-66F550E7824C}"/>
              </a:ext>
            </a:extLst>
          </p:cNvPr>
          <p:cNvSpPr/>
          <p:nvPr/>
        </p:nvSpPr>
        <p:spPr>
          <a:xfrm>
            <a:off x="4407514" y="330617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0988B082-A386-4A17-BFDC-07FA0377A6F5}"/>
              </a:ext>
            </a:extLst>
          </p:cNvPr>
          <p:cNvSpPr/>
          <p:nvPr/>
        </p:nvSpPr>
        <p:spPr>
          <a:xfrm>
            <a:off x="3513003" y="415457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8770CCC9-DE59-4F9A-9376-159977C64F4A}"/>
              </a:ext>
            </a:extLst>
          </p:cNvPr>
          <p:cNvSpPr/>
          <p:nvPr/>
        </p:nvSpPr>
        <p:spPr>
          <a:xfrm>
            <a:off x="3274484" y="301900"/>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FFA747A8-C249-40F3-B104-F7EC0C85DCFE}"/>
              </a:ext>
            </a:extLst>
          </p:cNvPr>
          <p:cNvSpPr/>
          <p:nvPr/>
        </p:nvSpPr>
        <p:spPr>
          <a:xfrm>
            <a:off x="4304354" y="50570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77A1D930-E16C-4F1D-A16A-123DD54E007D}"/>
              </a:ext>
            </a:extLst>
          </p:cNvPr>
          <p:cNvSpPr/>
          <p:nvPr/>
        </p:nvSpPr>
        <p:spPr>
          <a:xfrm>
            <a:off x="4476118" y="91212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39A27852-9CC4-4796-B890-1F7BB41429B1}"/>
              </a:ext>
            </a:extLst>
          </p:cNvPr>
          <p:cNvSpPr/>
          <p:nvPr/>
        </p:nvSpPr>
        <p:spPr>
          <a:xfrm>
            <a:off x="3938994" y="149202"/>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553F137E-5EA1-4546-816C-92DAD1EFC3C8}"/>
              </a:ext>
            </a:extLst>
          </p:cNvPr>
          <p:cNvSpPr/>
          <p:nvPr/>
        </p:nvSpPr>
        <p:spPr>
          <a:xfrm>
            <a:off x="4958655" y="340445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3C17A8CC-B7A6-495C-AD44-7A59D77551DB}"/>
              </a:ext>
            </a:extLst>
          </p:cNvPr>
          <p:cNvSpPr/>
          <p:nvPr/>
        </p:nvSpPr>
        <p:spPr>
          <a:xfrm>
            <a:off x="4944798" y="244652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158A1C0F-7DB6-4E37-8CFF-7C558D5CF20B}"/>
              </a:ext>
            </a:extLst>
          </p:cNvPr>
          <p:cNvSpPr/>
          <p:nvPr/>
        </p:nvSpPr>
        <p:spPr>
          <a:xfrm>
            <a:off x="3200399" y="390494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D1173147-58EF-4634-9D03-19500B7FFAE0}"/>
              </a:ext>
            </a:extLst>
          </p:cNvPr>
          <p:cNvSpPr/>
          <p:nvPr/>
        </p:nvSpPr>
        <p:spPr>
          <a:xfrm rot="19265104" flipH="1">
            <a:off x="4859060" y="178770"/>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BECC085F-3C88-452E-BCDC-04E605FDA619}"/>
              </a:ext>
            </a:extLst>
          </p:cNvPr>
          <p:cNvSpPr/>
          <p:nvPr/>
        </p:nvSpPr>
        <p:spPr>
          <a:xfrm flipH="1">
            <a:off x="5024390" y="1376781"/>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070DDF78-1E5E-45B5-9633-23919A5AC28E}"/>
              </a:ext>
            </a:extLst>
          </p:cNvPr>
          <p:cNvSpPr/>
          <p:nvPr/>
        </p:nvSpPr>
        <p:spPr>
          <a:xfrm rot="18674865" flipH="1">
            <a:off x="1949389" y="-40217"/>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27991BBC-9040-4F6E-A91B-2026C93F1C3D}"/>
              </a:ext>
            </a:extLst>
          </p:cNvPr>
          <p:cNvSpPr/>
          <p:nvPr/>
        </p:nvSpPr>
        <p:spPr>
          <a:xfrm>
            <a:off x="3336084" y="439638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805FE08F-CF80-4F55-9582-79F538CC7FDB}"/>
              </a:ext>
            </a:extLst>
          </p:cNvPr>
          <p:cNvSpPr/>
          <p:nvPr/>
        </p:nvSpPr>
        <p:spPr>
          <a:xfrm>
            <a:off x="3059413" y="132271"/>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DB29791D-4A71-43F8-9898-2A53B67B0622}"/>
              </a:ext>
            </a:extLst>
          </p:cNvPr>
          <p:cNvSpPr/>
          <p:nvPr/>
        </p:nvSpPr>
        <p:spPr>
          <a:xfrm>
            <a:off x="5398711" y="298771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0EA57B99-8B02-470B-9C0D-9EFF4205F8D8}"/>
              </a:ext>
            </a:extLst>
          </p:cNvPr>
          <p:cNvSpPr/>
          <p:nvPr/>
        </p:nvSpPr>
        <p:spPr>
          <a:xfrm>
            <a:off x="761627" y="4181419"/>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586D5003-FA75-4C1B-A0EB-A9699E06E3D2}"/>
              </a:ext>
            </a:extLst>
          </p:cNvPr>
          <p:cNvSpPr/>
          <p:nvPr/>
        </p:nvSpPr>
        <p:spPr>
          <a:xfrm>
            <a:off x="601123" y="3421873"/>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462B11A5-B2FF-4F77-A44E-7EFC8471E8B3}"/>
              </a:ext>
            </a:extLst>
          </p:cNvPr>
          <p:cNvSpPr/>
          <p:nvPr/>
        </p:nvSpPr>
        <p:spPr>
          <a:xfrm>
            <a:off x="45658" y="4241815"/>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772A5690-2923-4AC4-A84B-467019946761}"/>
              </a:ext>
            </a:extLst>
          </p:cNvPr>
          <p:cNvSpPr/>
          <p:nvPr/>
        </p:nvSpPr>
        <p:spPr>
          <a:xfrm>
            <a:off x="1298911" y="3321766"/>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7B4370AD-57F6-46F9-9A63-D3F811F9BBE5}"/>
              </a:ext>
            </a:extLst>
          </p:cNvPr>
          <p:cNvSpPr/>
          <p:nvPr/>
        </p:nvSpPr>
        <p:spPr>
          <a:xfrm>
            <a:off x="12559" y="312594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756B2D83-05E1-4E9B-B758-EE29EE512E53}"/>
              </a:ext>
            </a:extLst>
          </p:cNvPr>
          <p:cNvSpPr/>
          <p:nvPr/>
        </p:nvSpPr>
        <p:spPr>
          <a:xfrm>
            <a:off x="148244" y="3617381"/>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77FAC772-7A93-4528-843E-918261FF1B59}"/>
              </a:ext>
            </a:extLst>
          </p:cNvPr>
          <p:cNvSpPr/>
          <p:nvPr/>
        </p:nvSpPr>
        <p:spPr>
          <a:xfrm>
            <a:off x="2130593" y="3646205"/>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94827D89-342D-41D7-AADA-E3A19C7F0FCA}"/>
              </a:ext>
            </a:extLst>
          </p:cNvPr>
          <p:cNvSpPr/>
          <p:nvPr/>
        </p:nvSpPr>
        <p:spPr>
          <a:xfrm>
            <a:off x="1314724" y="384409"/>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3B7DB198-0101-493B-9147-3C665DD5234B}"/>
              </a:ext>
            </a:extLst>
          </p:cNvPr>
          <p:cNvSpPr/>
          <p:nvPr/>
        </p:nvSpPr>
        <p:spPr>
          <a:xfrm>
            <a:off x="1002120" y="134785"/>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E08E7541-EF7F-4A5A-986A-D4A684B7E75F}"/>
              </a:ext>
            </a:extLst>
          </p:cNvPr>
          <p:cNvSpPr/>
          <p:nvPr/>
        </p:nvSpPr>
        <p:spPr>
          <a:xfrm>
            <a:off x="1137805" y="626225"/>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CD7A0000-5413-4727-8172-4B942A900027}"/>
              </a:ext>
            </a:extLst>
          </p:cNvPr>
          <p:cNvSpPr/>
          <p:nvPr/>
        </p:nvSpPr>
        <p:spPr>
          <a:xfrm>
            <a:off x="238363" y="233689"/>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69FD1EC3-9086-4927-8FE1-48B80CC30AA1}"/>
              </a:ext>
            </a:extLst>
          </p:cNvPr>
          <p:cNvSpPr/>
          <p:nvPr/>
        </p:nvSpPr>
        <p:spPr>
          <a:xfrm>
            <a:off x="489204" y="-15935"/>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D098FA81-7F68-4809-9C2D-FF22B22160A1}"/>
              </a:ext>
            </a:extLst>
          </p:cNvPr>
          <p:cNvSpPr/>
          <p:nvPr/>
        </p:nvSpPr>
        <p:spPr>
          <a:xfrm>
            <a:off x="12836" y="48945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Tree>
    <p:extLst>
      <p:ext uri="{BB962C8B-B14F-4D97-AF65-F5344CB8AC3E}">
        <p14:creationId xmlns:p14="http://schemas.microsoft.com/office/powerpoint/2010/main" xmlns="" val="142419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Οι Στόχοι Βιώσιμης Ανάπτυξης βρίσκονται εκτός πορείας - 'Αρθρο Αντόνιο  Γκουτέρες - Περιφερειακό Κέντρο Πληροφόρησης του ΟΗΕ - Greece"/>
          <p:cNvPicPr>
            <a:picLocks noChangeAspect="1" noChangeArrowheads="1"/>
          </p:cNvPicPr>
          <p:nvPr/>
        </p:nvPicPr>
        <p:blipFill>
          <a:blip r:embed="rId2" cstate="print"/>
          <a:srcRect/>
          <a:stretch>
            <a:fillRect/>
          </a:stretch>
        </p:blipFill>
        <p:spPr bwMode="auto">
          <a:xfrm>
            <a:off x="259200" y="0"/>
            <a:ext cx="8884920" cy="5749066"/>
          </a:xfrm>
          <a:prstGeom prst="rect">
            <a:avLst/>
          </a:prstGeom>
          <a:noFill/>
        </p:spPr>
      </p:pic>
      <p:grpSp>
        <p:nvGrpSpPr>
          <p:cNvPr id="4" name="Group 65">
            <a:extLst>
              <a:ext uri="{FF2B5EF4-FFF2-40B4-BE49-F238E27FC236}">
                <a16:creationId xmlns:a16="http://schemas.microsoft.com/office/drawing/2014/main" xmlns="" id="{317E8FFC-B362-4FA5-8AF6-840BA0354AFC}"/>
              </a:ext>
            </a:extLst>
          </p:cNvPr>
          <p:cNvGrpSpPr/>
          <p:nvPr/>
        </p:nvGrpSpPr>
        <p:grpSpPr>
          <a:xfrm>
            <a:off x="9288192" y="2140608"/>
            <a:ext cx="2332800" cy="2789398"/>
            <a:chOff x="3738889" y="1759234"/>
            <a:chExt cx="4623692" cy="5098767"/>
          </a:xfrm>
        </p:grpSpPr>
        <p:sp>
          <p:nvSpPr>
            <p:cNvPr id="6" name="Freeform: Shape 5">
              <a:extLst>
                <a:ext uri="{FF2B5EF4-FFF2-40B4-BE49-F238E27FC236}">
                  <a16:creationId xmlns:a16="http://schemas.microsoft.com/office/drawing/2014/main" xmlns="" id="{05556F77-7807-4E27-8A0C-F41A166E881B}"/>
                </a:ext>
              </a:extLst>
            </p:cNvPr>
            <p:cNvSpPr/>
            <p:nvPr/>
          </p:nvSpPr>
          <p:spPr>
            <a:xfrm>
              <a:off x="6230011" y="3855986"/>
              <a:ext cx="1384644" cy="3002014"/>
            </a:xfrm>
            <a:custGeom>
              <a:avLst/>
              <a:gdLst>
                <a:gd name="connsiteX0" fmla="*/ 86592 w 1257542"/>
                <a:gd name="connsiteY0" fmla="*/ 286 h 2726447"/>
                <a:gd name="connsiteX1" fmla="*/ 113308 w 1257542"/>
                <a:gd name="connsiteY1" fmla="*/ 13184 h 2726447"/>
                <a:gd name="connsiteX2" fmla="*/ 161670 w 1257542"/>
                <a:gd name="connsiteY2" fmla="*/ 109448 h 2726447"/>
                <a:gd name="connsiteX3" fmla="*/ 246420 w 1257542"/>
                <a:gd name="connsiteY3" fmla="*/ 403770 h 2726447"/>
                <a:gd name="connsiteX4" fmla="*/ 273595 w 1257542"/>
                <a:gd name="connsiteY4" fmla="*/ 436472 h 2726447"/>
                <a:gd name="connsiteX5" fmla="*/ 491458 w 1257542"/>
                <a:gd name="connsiteY5" fmla="*/ 504180 h 2726447"/>
                <a:gd name="connsiteX6" fmla="*/ 692739 w 1257542"/>
                <a:gd name="connsiteY6" fmla="*/ 498193 h 2726447"/>
                <a:gd name="connsiteX7" fmla="*/ 765053 w 1257542"/>
                <a:gd name="connsiteY7" fmla="*/ 485756 h 2726447"/>
                <a:gd name="connsiteX8" fmla="*/ 880203 w 1257542"/>
                <a:gd name="connsiteY8" fmla="*/ 436012 h 2726447"/>
                <a:gd name="connsiteX9" fmla="*/ 1189724 w 1257542"/>
                <a:gd name="connsiteY9" fmla="*/ 211700 h 2726447"/>
                <a:gd name="connsiteX10" fmla="*/ 1198476 w 1257542"/>
                <a:gd name="connsiteY10" fmla="*/ 205252 h 2726447"/>
                <a:gd name="connsiteX11" fmla="*/ 1250523 w 1257542"/>
                <a:gd name="connsiteY11" fmla="*/ 207556 h 2726447"/>
                <a:gd name="connsiteX12" fmla="*/ 1238548 w 1257542"/>
                <a:gd name="connsiteY12" fmla="*/ 257761 h 2726447"/>
                <a:gd name="connsiteX13" fmla="*/ 801901 w 1257542"/>
                <a:gd name="connsiteY13" fmla="*/ 599984 h 2726447"/>
                <a:gd name="connsiteX14" fmla="*/ 648982 w 1257542"/>
                <a:gd name="connsiteY14" fmla="*/ 701316 h 2726447"/>
                <a:gd name="connsiteX15" fmla="*/ 392429 w 1257542"/>
                <a:gd name="connsiteY15" fmla="*/ 927930 h 2726447"/>
                <a:gd name="connsiteX16" fmla="*/ 321498 w 1257542"/>
                <a:gd name="connsiteY16" fmla="*/ 1040775 h 2726447"/>
                <a:gd name="connsiteX17" fmla="*/ 304916 w 1257542"/>
                <a:gd name="connsiteY17" fmla="*/ 1124144 h 2726447"/>
                <a:gd name="connsiteX18" fmla="*/ 337619 w 1257542"/>
                <a:gd name="connsiteY18" fmla="*/ 1639092 h 2726447"/>
                <a:gd name="connsiteX19" fmla="*/ 371702 w 1257542"/>
                <a:gd name="connsiteY19" fmla="*/ 2071132 h 2726447"/>
                <a:gd name="connsiteX20" fmla="*/ 414077 w 1257542"/>
                <a:gd name="connsiteY20" fmla="*/ 2574565 h 2726447"/>
                <a:gd name="connsiteX21" fmla="*/ 426913 w 1257542"/>
                <a:gd name="connsiteY21" fmla="*/ 2726447 h 2726447"/>
                <a:gd name="connsiteX22" fmla="*/ 445 w 1257542"/>
                <a:gd name="connsiteY22" fmla="*/ 2726447 h 2726447"/>
                <a:gd name="connsiteX23" fmla="*/ 0 w 1257542"/>
                <a:gd name="connsiteY23" fmla="*/ 708685 h 2726447"/>
                <a:gd name="connsiteX24" fmla="*/ 22109 w 1257542"/>
                <a:gd name="connsiteY24" fmla="*/ 650650 h 2726447"/>
                <a:gd name="connsiteX25" fmla="*/ 46981 w 1257542"/>
                <a:gd name="connsiteY25" fmla="*/ 621171 h 2726447"/>
                <a:gd name="connsiteX26" fmla="*/ 87975 w 1257542"/>
                <a:gd name="connsiteY26" fmla="*/ 470556 h 2726447"/>
                <a:gd name="connsiteX27" fmla="*/ 55733 w 1257542"/>
                <a:gd name="connsiteY27" fmla="*/ 93788 h 2726447"/>
                <a:gd name="connsiteX28" fmla="*/ 55733 w 1257542"/>
                <a:gd name="connsiteY28" fmla="*/ 31147 h 2726447"/>
                <a:gd name="connsiteX29" fmla="*/ 86592 w 1257542"/>
                <a:gd name="connsiteY29" fmla="*/ 286 h 27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7542" h="2726447">
                  <a:moveTo>
                    <a:pt x="86592" y="286"/>
                  </a:moveTo>
                  <a:cubicBezTo>
                    <a:pt x="93962" y="-1557"/>
                    <a:pt x="109162" y="5814"/>
                    <a:pt x="113308" y="13184"/>
                  </a:cubicBezTo>
                  <a:cubicBezTo>
                    <a:pt x="131271" y="44504"/>
                    <a:pt x="151076" y="75824"/>
                    <a:pt x="161670" y="109448"/>
                  </a:cubicBezTo>
                  <a:cubicBezTo>
                    <a:pt x="192069" y="206634"/>
                    <a:pt x="219244" y="305202"/>
                    <a:pt x="246420" y="403770"/>
                  </a:cubicBezTo>
                  <a:cubicBezTo>
                    <a:pt x="251026" y="420351"/>
                    <a:pt x="257935" y="429564"/>
                    <a:pt x="273595" y="436472"/>
                  </a:cubicBezTo>
                  <a:cubicBezTo>
                    <a:pt x="343606" y="468254"/>
                    <a:pt x="414538" y="499574"/>
                    <a:pt x="491458" y="504180"/>
                  </a:cubicBezTo>
                  <a:cubicBezTo>
                    <a:pt x="558244" y="508326"/>
                    <a:pt x="625953" y="501876"/>
                    <a:pt x="692739" y="498193"/>
                  </a:cubicBezTo>
                  <a:cubicBezTo>
                    <a:pt x="717151" y="496811"/>
                    <a:pt x="741102" y="490362"/>
                    <a:pt x="765053" y="485756"/>
                  </a:cubicBezTo>
                  <a:cubicBezTo>
                    <a:pt x="806967" y="477465"/>
                    <a:pt x="845658" y="461345"/>
                    <a:pt x="880203" y="436012"/>
                  </a:cubicBezTo>
                  <a:cubicBezTo>
                    <a:pt x="983376" y="360935"/>
                    <a:pt x="1086551" y="286779"/>
                    <a:pt x="1189724" y="211700"/>
                  </a:cubicBezTo>
                  <a:cubicBezTo>
                    <a:pt x="1192487" y="209398"/>
                    <a:pt x="1195713" y="207095"/>
                    <a:pt x="1198476" y="205252"/>
                  </a:cubicBezTo>
                  <a:cubicBezTo>
                    <a:pt x="1219202" y="190513"/>
                    <a:pt x="1238087" y="191434"/>
                    <a:pt x="1250523" y="207556"/>
                  </a:cubicBezTo>
                  <a:cubicBezTo>
                    <a:pt x="1262959" y="223676"/>
                    <a:pt x="1258814" y="242100"/>
                    <a:pt x="1238548" y="257761"/>
                  </a:cubicBezTo>
                  <a:cubicBezTo>
                    <a:pt x="1092999" y="371989"/>
                    <a:pt x="948832" y="487598"/>
                    <a:pt x="801901" y="599984"/>
                  </a:cubicBezTo>
                  <a:cubicBezTo>
                    <a:pt x="753538" y="637293"/>
                    <a:pt x="699187" y="666311"/>
                    <a:pt x="648982" y="701316"/>
                  </a:cubicBezTo>
                  <a:cubicBezTo>
                    <a:pt x="555020" y="767182"/>
                    <a:pt x="464743" y="838113"/>
                    <a:pt x="392429" y="927930"/>
                  </a:cubicBezTo>
                  <a:cubicBezTo>
                    <a:pt x="364794" y="962474"/>
                    <a:pt x="340843" y="1001164"/>
                    <a:pt x="321498" y="1040775"/>
                  </a:cubicBezTo>
                  <a:cubicBezTo>
                    <a:pt x="309522" y="1065648"/>
                    <a:pt x="303534" y="1096508"/>
                    <a:pt x="304916" y="1124144"/>
                  </a:cubicBezTo>
                  <a:cubicBezTo>
                    <a:pt x="314128" y="1295946"/>
                    <a:pt x="325643" y="1467749"/>
                    <a:pt x="337619" y="1639092"/>
                  </a:cubicBezTo>
                  <a:cubicBezTo>
                    <a:pt x="347752" y="1783258"/>
                    <a:pt x="360187" y="1927425"/>
                    <a:pt x="371702" y="2071132"/>
                  </a:cubicBezTo>
                  <a:cubicBezTo>
                    <a:pt x="385520" y="2238790"/>
                    <a:pt x="399799" y="2406908"/>
                    <a:pt x="414077" y="2574565"/>
                  </a:cubicBezTo>
                  <a:lnTo>
                    <a:pt x="426913" y="2726447"/>
                  </a:lnTo>
                  <a:lnTo>
                    <a:pt x="445" y="2726447"/>
                  </a:lnTo>
                  <a:lnTo>
                    <a:pt x="0" y="708685"/>
                  </a:lnTo>
                  <a:cubicBezTo>
                    <a:pt x="0" y="686116"/>
                    <a:pt x="5987" y="666770"/>
                    <a:pt x="22109" y="650650"/>
                  </a:cubicBezTo>
                  <a:cubicBezTo>
                    <a:pt x="30861" y="641438"/>
                    <a:pt x="38691" y="630845"/>
                    <a:pt x="46981" y="621171"/>
                  </a:cubicBezTo>
                  <a:cubicBezTo>
                    <a:pt x="83829" y="577416"/>
                    <a:pt x="93962" y="527670"/>
                    <a:pt x="87975" y="470556"/>
                  </a:cubicBezTo>
                  <a:cubicBezTo>
                    <a:pt x="74616" y="345274"/>
                    <a:pt x="65866" y="219531"/>
                    <a:pt x="55733" y="93788"/>
                  </a:cubicBezTo>
                  <a:cubicBezTo>
                    <a:pt x="53890" y="73061"/>
                    <a:pt x="56193" y="52334"/>
                    <a:pt x="55733" y="31147"/>
                  </a:cubicBezTo>
                  <a:cubicBezTo>
                    <a:pt x="55733" y="10419"/>
                    <a:pt x="72314" y="3971"/>
                    <a:pt x="86592" y="286"/>
                  </a:cubicBezTo>
                  <a:close/>
                </a:path>
              </a:pathLst>
            </a:custGeom>
            <a:solidFill>
              <a:schemeClr val="accent4"/>
            </a:solidFill>
            <a:ln w="372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93EA3EC0-C8FC-4C78-8BCE-824D8D232D3D}"/>
                </a:ext>
              </a:extLst>
            </p:cNvPr>
            <p:cNvSpPr/>
            <p:nvPr/>
          </p:nvSpPr>
          <p:spPr>
            <a:xfrm>
              <a:off x="4535359" y="3852840"/>
              <a:ext cx="1384277" cy="3005161"/>
            </a:xfrm>
            <a:custGeom>
              <a:avLst/>
              <a:gdLst>
                <a:gd name="connsiteX0" fmla="*/ 1170617 w 1257209"/>
                <a:gd name="connsiteY0" fmla="*/ 842 h 2729305"/>
                <a:gd name="connsiteX1" fmla="*/ 1201478 w 1257209"/>
                <a:gd name="connsiteY1" fmla="*/ 38149 h 2729305"/>
                <a:gd name="connsiteX2" fmla="*/ 1192265 w 1257209"/>
                <a:gd name="connsiteY2" fmla="*/ 241734 h 2729305"/>
                <a:gd name="connsiteX3" fmla="*/ 1168314 w 1257209"/>
                <a:gd name="connsiteY3" fmla="*/ 494141 h 2729305"/>
                <a:gd name="connsiteX4" fmla="*/ 1200556 w 1257209"/>
                <a:gd name="connsiteY4" fmla="*/ 609290 h 2729305"/>
                <a:gd name="connsiteX5" fmla="*/ 1230035 w 1257209"/>
                <a:gd name="connsiteY5" fmla="*/ 646599 h 2729305"/>
                <a:gd name="connsiteX6" fmla="*/ 1257209 w 1257209"/>
                <a:gd name="connsiteY6" fmla="*/ 717531 h 2729305"/>
                <a:gd name="connsiteX7" fmla="*/ 1256760 w 1257209"/>
                <a:gd name="connsiteY7" fmla="*/ 2729305 h 2729305"/>
                <a:gd name="connsiteX8" fmla="*/ 831157 w 1257209"/>
                <a:gd name="connsiteY8" fmla="*/ 2729305 h 2729305"/>
                <a:gd name="connsiteX9" fmla="*/ 831157 w 1257209"/>
                <a:gd name="connsiteY9" fmla="*/ 2718365 h 2729305"/>
                <a:gd name="connsiteX10" fmla="*/ 887811 w 1257209"/>
                <a:gd name="connsiteY10" fmla="*/ 2050498 h 2729305"/>
                <a:gd name="connsiteX11" fmla="*/ 933870 w 1257209"/>
                <a:gd name="connsiteY11" fmla="*/ 1457250 h 2729305"/>
                <a:gd name="connsiteX12" fmla="*/ 953216 w 1257209"/>
                <a:gd name="connsiteY12" fmla="*/ 1149110 h 2729305"/>
                <a:gd name="connsiteX13" fmla="*/ 910380 w 1257209"/>
                <a:gd name="connsiteY13" fmla="*/ 992507 h 2729305"/>
                <a:gd name="connsiteX14" fmla="*/ 760686 w 1257209"/>
                <a:gd name="connsiteY14" fmla="*/ 824389 h 2729305"/>
                <a:gd name="connsiteX15" fmla="*/ 491698 w 1257209"/>
                <a:gd name="connsiteY15" fmla="*/ 626332 h 2729305"/>
                <a:gd name="connsiteX16" fmla="*/ 383457 w 1257209"/>
                <a:gd name="connsiteY16" fmla="*/ 547110 h 2729305"/>
                <a:gd name="connsiteX17" fmla="*/ 22348 w 1257209"/>
                <a:gd name="connsiteY17" fmla="*/ 263382 h 2729305"/>
                <a:gd name="connsiteX18" fmla="*/ 10833 w 1257209"/>
                <a:gd name="connsiteY18" fmla="*/ 254170 h 2729305"/>
                <a:gd name="connsiteX19" fmla="*/ 6688 w 1257209"/>
                <a:gd name="connsiteY19" fmla="*/ 210873 h 2729305"/>
                <a:gd name="connsiteX20" fmla="*/ 50905 w 1257209"/>
                <a:gd name="connsiteY20" fmla="*/ 203043 h 2729305"/>
                <a:gd name="connsiteX21" fmla="*/ 107558 w 1257209"/>
                <a:gd name="connsiteY21" fmla="*/ 244037 h 2729305"/>
                <a:gd name="connsiteX22" fmla="*/ 358585 w 1257209"/>
                <a:gd name="connsiteY22" fmla="*/ 426433 h 2729305"/>
                <a:gd name="connsiteX23" fmla="*/ 548351 w 1257209"/>
                <a:gd name="connsiteY23" fmla="*/ 498747 h 2729305"/>
                <a:gd name="connsiteX24" fmla="*/ 681924 w 1257209"/>
                <a:gd name="connsiteY24" fmla="*/ 510262 h 2729305"/>
                <a:gd name="connsiteX25" fmla="*/ 979009 w 1257209"/>
                <a:gd name="connsiteY25" fmla="*/ 441172 h 2729305"/>
                <a:gd name="connsiteX26" fmla="*/ 1012632 w 1257209"/>
                <a:gd name="connsiteY26" fmla="*/ 400639 h 2729305"/>
                <a:gd name="connsiteX27" fmla="*/ 1102909 w 1257209"/>
                <a:gd name="connsiteY27" fmla="*/ 92500 h 2729305"/>
                <a:gd name="connsiteX28" fmla="*/ 1140218 w 1257209"/>
                <a:gd name="connsiteY28" fmla="*/ 19266 h 2729305"/>
                <a:gd name="connsiteX29" fmla="*/ 1170617 w 1257209"/>
                <a:gd name="connsiteY29" fmla="*/ 842 h 272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7209" h="2729305">
                  <a:moveTo>
                    <a:pt x="1170617" y="842"/>
                  </a:moveTo>
                  <a:cubicBezTo>
                    <a:pt x="1190423" y="5908"/>
                    <a:pt x="1201938" y="18344"/>
                    <a:pt x="1201478" y="38149"/>
                  </a:cubicBezTo>
                  <a:cubicBezTo>
                    <a:pt x="1199174" y="105858"/>
                    <a:pt x="1196871" y="174026"/>
                    <a:pt x="1192265" y="241734"/>
                  </a:cubicBezTo>
                  <a:cubicBezTo>
                    <a:pt x="1185817" y="326023"/>
                    <a:pt x="1177987" y="410313"/>
                    <a:pt x="1168314" y="494141"/>
                  </a:cubicBezTo>
                  <a:cubicBezTo>
                    <a:pt x="1163247" y="537898"/>
                    <a:pt x="1175684" y="575206"/>
                    <a:pt x="1200556" y="609290"/>
                  </a:cubicBezTo>
                  <a:cubicBezTo>
                    <a:pt x="1209769" y="622187"/>
                    <a:pt x="1218980" y="635544"/>
                    <a:pt x="1230035" y="646599"/>
                  </a:cubicBezTo>
                  <a:cubicBezTo>
                    <a:pt x="1250300" y="666404"/>
                    <a:pt x="1257209" y="689434"/>
                    <a:pt x="1257209" y="717531"/>
                  </a:cubicBezTo>
                  <a:lnTo>
                    <a:pt x="1256760" y="2729305"/>
                  </a:lnTo>
                  <a:lnTo>
                    <a:pt x="831157" y="2729305"/>
                  </a:lnTo>
                  <a:lnTo>
                    <a:pt x="831157" y="2718365"/>
                  </a:lnTo>
                  <a:cubicBezTo>
                    <a:pt x="850042" y="2495896"/>
                    <a:pt x="869387" y="2272967"/>
                    <a:pt x="887811" y="2050498"/>
                  </a:cubicBezTo>
                  <a:cubicBezTo>
                    <a:pt x="903932" y="1852902"/>
                    <a:pt x="919132" y="1654846"/>
                    <a:pt x="933870" y="1457250"/>
                  </a:cubicBezTo>
                  <a:cubicBezTo>
                    <a:pt x="941240" y="1354536"/>
                    <a:pt x="945846" y="1251823"/>
                    <a:pt x="953216" y="1149110"/>
                  </a:cubicBezTo>
                  <a:cubicBezTo>
                    <a:pt x="957361" y="1091536"/>
                    <a:pt x="940779" y="1040409"/>
                    <a:pt x="910380" y="992507"/>
                  </a:cubicBezTo>
                  <a:cubicBezTo>
                    <a:pt x="869847" y="928023"/>
                    <a:pt x="816879" y="874594"/>
                    <a:pt x="760686" y="824389"/>
                  </a:cubicBezTo>
                  <a:cubicBezTo>
                    <a:pt x="676857" y="750233"/>
                    <a:pt x="585659" y="686671"/>
                    <a:pt x="491698" y="626332"/>
                  </a:cubicBezTo>
                  <a:cubicBezTo>
                    <a:pt x="454389" y="602381"/>
                    <a:pt x="418923" y="574746"/>
                    <a:pt x="383457" y="547110"/>
                  </a:cubicBezTo>
                  <a:cubicBezTo>
                    <a:pt x="262780" y="452687"/>
                    <a:pt x="142565" y="357804"/>
                    <a:pt x="22348" y="263382"/>
                  </a:cubicBezTo>
                  <a:cubicBezTo>
                    <a:pt x="18663" y="260158"/>
                    <a:pt x="14518" y="257394"/>
                    <a:pt x="10833" y="254170"/>
                  </a:cubicBezTo>
                  <a:cubicBezTo>
                    <a:pt x="-2063" y="241734"/>
                    <a:pt x="-3445" y="224231"/>
                    <a:pt x="6688" y="210873"/>
                  </a:cubicBezTo>
                  <a:cubicBezTo>
                    <a:pt x="16821" y="197056"/>
                    <a:pt x="35705" y="192910"/>
                    <a:pt x="50905" y="203043"/>
                  </a:cubicBezTo>
                  <a:cubicBezTo>
                    <a:pt x="70251" y="215940"/>
                    <a:pt x="88675" y="230680"/>
                    <a:pt x="107558" y="244037"/>
                  </a:cubicBezTo>
                  <a:cubicBezTo>
                    <a:pt x="191387" y="304835"/>
                    <a:pt x="276138" y="363792"/>
                    <a:pt x="358585" y="426433"/>
                  </a:cubicBezTo>
                  <a:cubicBezTo>
                    <a:pt x="415238" y="469729"/>
                    <a:pt x="479261" y="490456"/>
                    <a:pt x="548351" y="498747"/>
                  </a:cubicBezTo>
                  <a:cubicBezTo>
                    <a:pt x="592567" y="504275"/>
                    <a:pt x="637246" y="507499"/>
                    <a:pt x="681924" y="510262"/>
                  </a:cubicBezTo>
                  <a:cubicBezTo>
                    <a:pt x="787861" y="517632"/>
                    <a:pt x="884586" y="483547"/>
                    <a:pt x="979009" y="441172"/>
                  </a:cubicBezTo>
                  <a:cubicBezTo>
                    <a:pt x="997894" y="432881"/>
                    <a:pt x="1007105" y="421367"/>
                    <a:pt x="1012632" y="400639"/>
                  </a:cubicBezTo>
                  <a:cubicBezTo>
                    <a:pt x="1041189" y="297466"/>
                    <a:pt x="1071128" y="194753"/>
                    <a:pt x="1102909" y="92500"/>
                  </a:cubicBezTo>
                  <a:cubicBezTo>
                    <a:pt x="1110740" y="66706"/>
                    <a:pt x="1126400" y="42756"/>
                    <a:pt x="1140218" y="19266"/>
                  </a:cubicBezTo>
                  <a:cubicBezTo>
                    <a:pt x="1146205" y="8672"/>
                    <a:pt x="1154957" y="-3304"/>
                    <a:pt x="1170617" y="842"/>
                  </a:cubicBezTo>
                  <a:close/>
                </a:path>
              </a:pathLst>
            </a:custGeom>
            <a:solidFill>
              <a:schemeClr val="accent3"/>
            </a:solidFill>
            <a:ln w="3729"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xmlns="" id="{5EA7F7FB-D37B-41D6-BC98-2F9291261A02}"/>
                </a:ext>
              </a:extLst>
            </p:cNvPr>
            <p:cNvGrpSpPr/>
            <p:nvPr/>
          </p:nvGrpSpPr>
          <p:grpSpPr>
            <a:xfrm>
              <a:off x="3738889" y="1759234"/>
              <a:ext cx="4623692" cy="3326062"/>
              <a:chOff x="3784154" y="1759234"/>
              <a:chExt cx="4623692" cy="3326062"/>
            </a:xfrm>
            <a:solidFill>
              <a:schemeClr val="accent1"/>
            </a:solidFill>
          </p:grpSpPr>
          <p:sp>
            <p:nvSpPr>
              <p:cNvPr id="9" name="Freeform: Shape 8">
                <a:extLst>
                  <a:ext uri="{FF2B5EF4-FFF2-40B4-BE49-F238E27FC236}">
                    <a16:creationId xmlns:a16="http://schemas.microsoft.com/office/drawing/2014/main" xmlns="" id="{05BB7BFF-8108-44FC-A9FE-95735CFC5C80}"/>
                  </a:ext>
                </a:extLst>
              </p:cNvPr>
              <p:cNvSpPr/>
              <p:nvPr/>
            </p:nvSpPr>
            <p:spPr>
              <a:xfrm>
                <a:off x="8068055" y="4002915"/>
                <a:ext cx="339791" cy="157217"/>
              </a:xfrm>
              <a:custGeom>
                <a:avLst/>
                <a:gdLst>
                  <a:gd name="connsiteX0" fmla="*/ 250770 w 250396"/>
                  <a:gd name="connsiteY0" fmla="*/ 80316 h 115854"/>
                  <a:gd name="connsiteX1" fmla="*/ 153975 w 250396"/>
                  <a:gd name="connsiteY1" fmla="*/ 108346 h 115854"/>
                  <a:gd name="connsiteX2" fmla="*/ 117350 w 250396"/>
                  <a:gd name="connsiteY2" fmla="*/ 115073 h 115854"/>
                  <a:gd name="connsiteX3" fmla="*/ 0 w 250396"/>
                  <a:gd name="connsiteY3" fmla="*/ 59388 h 115854"/>
                  <a:gd name="connsiteX4" fmla="*/ 173035 w 250396"/>
                  <a:gd name="connsiteY4" fmla="*/ 71721 h 115854"/>
                  <a:gd name="connsiteX5" fmla="*/ 173782 w 250396"/>
                  <a:gd name="connsiteY5" fmla="*/ 66489 h 115854"/>
                  <a:gd name="connsiteX6" fmla="*/ 1869 w 250396"/>
                  <a:gd name="connsiteY6" fmla="*/ 32480 h 115854"/>
                  <a:gd name="connsiteX7" fmla="*/ 118471 w 250396"/>
                  <a:gd name="connsiteY7" fmla="*/ 5198 h 115854"/>
                  <a:gd name="connsiteX8" fmla="*/ 234700 w 250396"/>
                  <a:gd name="connsiteY8" fmla="*/ 67610 h 115854"/>
                  <a:gd name="connsiteX9" fmla="*/ 250770 w 250396"/>
                  <a:gd name="connsiteY9" fmla="*/ 77700 h 115854"/>
                  <a:gd name="connsiteX10" fmla="*/ 250770 w 250396"/>
                  <a:gd name="connsiteY10" fmla="*/ 80316 h 1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396" h="115854">
                    <a:moveTo>
                      <a:pt x="250770" y="80316"/>
                    </a:moveTo>
                    <a:cubicBezTo>
                      <a:pt x="218629" y="89660"/>
                      <a:pt x="186489" y="99377"/>
                      <a:pt x="153975" y="108346"/>
                    </a:cubicBezTo>
                    <a:cubicBezTo>
                      <a:pt x="142016" y="111710"/>
                      <a:pt x="129683" y="113204"/>
                      <a:pt x="117350" y="115073"/>
                    </a:cubicBezTo>
                    <a:cubicBezTo>
                      <a:pt x="70261" y="121053"/>
                      <a:pt x="25787" y="99377"/>
                      <a:pt x="0" y="59388"/>
                    </a:cubicBezTo>
                    <a:cubicBezTo>
                      <a:pt x="57180" y="63499"/>
                      <a:pt x="115108" y="67610"/>
                      <a:pt x="173035" y="71721"/>
                    </a:cubicBezTo>
                    <a:cubicBezTo>
                      <a:pt x="173409" y="69852"/>
                      <a:pt x="173409" y="68357"/>
                      <a:pt x="173782" y="66489"/>
                    </a:cubicBezTo>
                    <a:cubicBezTo>
                      <a:pt x="116976" y="55277"/>
                      <a:pt x="60170" y="44065"/>
                      <a:pt x="1869" y="32480"/>
                    </a:cubicBezTo>
                    <a:cubicBezTo>
                      <a:pt x="37373" y="7814"/>
                      <a:pt x="73998" y="-9004"/>
                      <a:pt x="118471" y="5198"/>
                    </a:cubicBezTo>
                    <a:cubicBezTo>
                      <a:pt x="161076" y="19026"/>
                      <a:pt x="198075" y="43318"/>
                      <a:pt x="234700" y="67610"/>
                    </a:cubicBezTo>
                    <a:cubicBezTo>
                      <a:pt x="239932" y="70973"/>
                      <a:pt x="245538" y="74337"/>
                      <a:pt x="250770" y="77700"/>
                    </a:cubicBezTo>
                    <a:cubicBezTo>
                      <a:pt x="250770" y="78448"/>
                      <a:pt x="250770" y="79569"/>
                      <a:pt x="250770" y="80316"/>
                    </a:cubicBezTo>
                    <a:close/>
                  </a:path>
                </a:pathLst>
              </a:custGeom>
              <a:grpFill/>
              <a:ln w="37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4B272925-16C4-4E9D-843D-0C403E0911A7}"/>
                  </a:ext>
                </a:extLst>
              </p:cNvPr>
              <p:cNvSpPr/>
              <p:nvPr/>
            </p:nvSpPr>
            <p:spPr>
              <a:xfrm>
                <a:off x="5596698" y="2945459"/>
                <a:ext cx="355005" cy="816512"/>
              </a:xfrm>
              <a:custGeom>
                <a:avLst/>
                <a:gdLst>
                  <a:gd name="connsiteX0" fmla="*/ 133056 w 261607"/>
                  <a:gd name="connsiteY0" fmla="*/ 0 h 601698"/>
                  <a:gd name="connsiteX1" fmla="*/ 185377 w 261607"/>
                  <a:gd name="connsiteY1" fmla="*/ 109502 h 601698"/>
                  <a:gd name="connsiteX2" fmla="*/ 257880 w 261607"/>
                  <a:gd name="connsiteY2" fmla="*/ 315424 h 601698"/>
                  <a:gd name="connsiteX3" fmla="*/ 225740 w 261607"/>
                  <a:gd name="connsiteY3" fmla="*/ 515741 h 601698"/>
                  <a:gd name="connsiteX4" fmla="*/ 160711 w 261607"/>
                  <a:gd name="connsiteY4" fmla="*/ 603193 h 601698"/>
                  <a:gd name="connsiteX5" fmla="*/ 132682 w 261607"/>
                  <a:gd name="connsiteY5" fmla="*/ 169298 h 601698"/>
                  <a:gd name="connsiteX6" fmla="*/ 107642 w 261607"/>
                  <a:gd name="connsiteY6" fmla="*/ 604314 h 601698"/>
                  <a:gd name="connsiteX7" fmla="*/ 97925 w 261607"/>
                  <a:gd name="connsiteY7" fmla="*/ 595719 h 601698"/>
                  <a:gd name="connsiteX8" fmla="*/ 4494 w 261607"/>
                  <a:gd name="connsiteY8" fmla="*/ 425673 h 601698"/>
                  <a:gd name="connsiteX9" fmla="*/ 11221 w 261607"/>
                  <a:gd name="connsiteY9" fmla="*/ 300475 h 601698"/>
                  <a:gd name="connsiteX10" fmla="*/ 133056 w 261607"/>
                  <a:gd name="connsiteY10" fmla="*/ 0 h 60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607" h="601698">
                    <a:moveTo>
                      <a:pt x="133056" y="0"/>
                    </a:moveTo>
                    <a:cubicBezTo>
                      <a:pt x="151742" y="38867"/>
                      <a:pt x="169307" y="73998"/>
                      <a:pt x="185377" y="109502"/>
                    </a:cubicBezTo>
                    <a:cubicBezTo>
                      <a:pt x="215275" y="176025"/>
                      <a:pt x="241436" y="244043"/>
                      <a:pt x="257880" y="315424"/>
                    </a:cubicBezTo>
                    <a:cubicBezTo>
                      <a:pt x="274324" y="386806"/>
                      <a:pt x="263486" y="453703"/>
                      <a:pt x="225740" y="515741"/>
                    </a:cubicBezTo>
                    <a:cubicBezTo>
                      <a:pt x="207053" y="546387"/>
                      <a:pt x="184256" y="574790"/>
                      <a:pt x="160711" y="603193"/>
                    </a:cubicBezTo>
                    <a:cubicBezTo>
                      <a:pt x="162954" y="457066"/>
                      <a:pt x="147631" y="313182"/>
                      <a:pt x="132682" y="169298"/>
                    </a:cubicBezTo>
                    <a:cubicBezTo>
                      <a:pt x="118107" y="313182"/>
                      <a:pt x="102036" y="456693"/>
                      <a:pt x="107642" y="604314"/>
                    </a:cubicBezTo>
                    <a:cubicBezTo>
                      <a:pt x="103158" y="600203"/>
                      <a:pt x="100168" y="598335"/>
                      <a:pt x="97925" y="595719"/>
                    </a:cubicBezTo>
                    <a:cubicBezTo>
                      <a:pt x="53826" y="546013"/>
                      <a:pt x="18322" y="491823"/>
                      <a:pt x="4494" y="425673"/>
                    </a:cubicBezTo>
                    <a:cubicBezTo>
                      <a:pt x="-4475" y="383069"/>
                      <a:pt x="1131" y="341585"/>
                      <a:pt x="11221" y="300475"/>
                    </a:cubicBezTo>
                    <a:cubicBezTo>
                      <a:pt x="37008" y="195832"/>
                      <a:pt x="82229" y="99411"/>
                      <a:pt x="133056" y="0"/>
                    </a:cubicBezTo>
                    <a:close/>
                  </a:path>
                </a:pathLst>
              </a:custGeom>
              <a:grpFill/>
              <a:ln w="37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06D04525-046B-4E20-9916-1E0FE9682339}"/>
                  </a:ext>
                </a:extLst>
              </p:cNvPr>
              <p:cNvSpPr/>
              <p:nvPr/>
            </p:nvSpPr>
            <p:spPr>
              <a:xfrm>
                <a:off x="6234879" y="2947995"/>
                <a:ext cx="355005" cy="816512"/>
              </a:xfrm>
              <a:custGeom>
                <a:avLst/>
                <a:gdLst>
                  <a:gd name="connsiteX0" fmla="*/ 157959 w 261607"/>
                  <a:gd name="connsiteY0" fmla="*/ 600203 h 601698"/>
                  <a:gd name="connsiteX1" fmla="*/ 132919 w 261607"/>
                  <a:gd name="connsiteY1" fmla="*/ 167803 h 601698"/>
                  <a:gd name="connsiteX2" fmla="*/ 107879 w 261607"/>
                  <a:gd name="connsiteY2" fmla="*/ 599830 h 601698"/>
                  <a:gd name="connsiteX3" fmla="*/ 104890 w 261607"/>
                  <a:gd name="connsiteY3" fmla="*/ 600203 h 601698"/>
                  <a:gd name="connsiteX4" fmla="*/ 2862 w 261607"/>
                  <a:gd name="connsiteY4" fmla="*/ 413714 h 601698"/>
                  <a:gd name="connsiteX5" fmla="*/ 13327 w 261607"/>
                  <a:gd name="connsiteY5" fmla="*/ 290011 h 601698"/>
                  <a:gd name="connsiteX6" fmla="*/ 128808 w 261607"/>
                  <a:gd name="connsiteY6" fmla="*/ 6727 h 601698"/>
                  <a:gd name="connsiteX7" fmla="*/ 134040 w 261607"/>
                  <a:gd name="connsiteY7" fmla="*/ 0 h 601698"/>
                  <a:gd name="connsiteX8" fmla="*/ 189351 w 261607"/>
                  <a:gd name="connsiteY8" fmla="*/ 116976 h 601698"/>
                  <a:gd name="connsiteX9" fmla="*/ 259612 w 261607"/>
                  <a:gd name="connsiteY9" fmla="*/ 325141 h 601698"/>
                  <a:gd name="connsiteX10" fmla="*/ 228219 w 261607"/>
                  <a:gd name="connsiteY10" fmla="*/ 508640 h 601698"/>
                  <a:gd name="connsiteX11" fmla="*/ 163564 w 261607"/>
                  <a:gd name="connsiteY11" fmla="*/ 602819 h 601698"/>
                  <a:gd name="connsiteX12" fmla="*/ 157959 w 261607"/>
                  <a:gd name="connsiteY12" fmla="*/ 600203 h 60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607" h="601698">
                    <a:moveTo>
                      <a:pt x="157959" y="600203"/>
                    </a:moveTo>
                    <a:cubicBezTo>
                      <a:pt x="163191" y="455198"/>
                      <a:pt x="147494" y="311687"/>
                      <a:pt x="132919" y="167803"/>
                    </a:cubicBezTo>
                    <a:cubicBezTo>
                      <a:pt x="117970" y="311313"/>
                      <a:pt x="102273" y="454824"/>
                      <a:pt x="107879" y="599830"/>
                    </a:cubicBezTo>
                    <a:cubicBezTo>
                      <a:pt x="106384" y="600203"/>
                      <a:pt x="105263" y="600577"/>
                      <a:pt x="104890" y="600203"/>
                    </a:cubicBezTo>
                    <a:cubicBezTo>
                      <a:pt x="54437" y="547134"/>
                      <a:pt x="15569" y="487712"/>
                      <a:pt x="2862" y="413714"/>
                    </a:cubicBezTo>
                    <a:cubicBezTo>
                      <a:pt x="-4238" y="371483"/>
                      <a:pt x="2862" y="330373"/>
                      <a:pt x="13327" y="290011"/>
                    </a:cubicBezTo>
                    <a:cubicBezTo>
                      <a:pt x="39488" y="190600"/>
                      <a:pt x="81718" y="97542"/>
                      <a:pt x="128808" y="6727"/>
                    </a:cubicBezTo>
                    <a:cubicBezTo>
                      <a:pt x="129555" y="5232"/>
                      <a:pt x="131050" y="3737"/>
                      <a:pt x="134040" y="0"/>
                    </a:cubicBezTo>
                    <a:cubicBezTo>
                      <a:pt x="153100" y="39989"/>
                      <a:pt x="171786" y="78109"/>
                      <a:pt x="189351" y="116976"/>
                    </a:cubicBezTo>
                    <a:cubicBezTo>
                      <a:pt x="219249" y="184247"/>
                      <a:pt x="245037" y="252638"/>
                      <a:pt x="259612" y="325141"/>
                    </a:cubicBezTo>
                    <a:cubicBezTo>
                      <a:pt x="272692" y="390543"/>
                      <a:pt x="261854" y="451834"/>
                      <a:pt x="228219" y="508640"/>
                    </a:cubicBezTo>
                    <a:cubicBezTo>
                      <a:pt x="208785" y="541528"/>
                      <a:pt x="185240" y="571426"/>
                      <a:pt x="163564" y="602819"/>
                    </a:cubicBezTo>
                    <a:cubicBezTo>
                      <a:pt x="161696" y="602072"/>
                      <a:pt x="159827" y="600951"/>
                      <a:pt x="157959" y="600203"/>
                    </a:cubicBezTo>
                    <a:close/>
                  </a:path>
                </a:pathLst>
              </a:custGeom>
              <a:grpFill/>
              <a:ln w="372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90D207F7-8677-4417-89AB-24DBE1808397}"/>
                  </a:ext>
                </a:extLst>
              </p:cNvPr>
              <p:cNvSpPr/>
              <p:nvPr/>
            </p:nvSpPr>
            <p:spPr>
              <a:xfrm>
                <a:off x="3797340" y="3458189"/>
                <a:ext cx="684653" cy="507151"/>
              </a:xfrm>
              <a:custGeom>
                <a:avLst/>
                <a:gdLst>
                  <a:gd name="connsiteX0" fmla="*/ 2242 w 504529"/>
                  <a:gd name="connsiteY0" fmla="*/ 0 h 373725"/>
                  <a:gd name="connsiteX1" fmla="*/ 117724 w 504529"/>
                  <a:gd name="connsiteY1" fmla="*/ 19808 h 373725"/>
                  <a:gd name="connsiteX2" fmla="*/ 312808 w 504529"/>
                  <a:gd name="connsiteY2" fmla="*/ 72876 h 373725"/>
                  <a:gd name="connsiteX3" fmla="*/ 487338 w 504529"/>
                  <a:gd name="connsiteY3" fmla="*/ 255628 h 373725"/>
                  <a:gd name="connsiteX4" fmla="*/ 506024 w 504529"/>
                  <a:gd name="connsiteY4" fmla="*/ 324768 h 373725"/>
                  <a:gd name="connsiteX5" fmla="*/ 138652 w 504529"/>
                  <a:gd name="connsiteY5" fmla="*/ 96421 h 373725"/>
                  <a:gd name="connsiteX6" fmla="*/ 136410 w 504529"/>
                  <a:gd name="connsiteY6" fmla="*/ 99411 h 373725"/>
                  <a:gd name="connsiteX7" fmla="*/ 245538 w 504529"/>
                  <a:gd name="connsiteY7" fmla="*/ 191721 h 373725"/>
                  <a:gd name="connsiteX8" fmla="*/ 359150 w 504529"/>
                  <a:gd name="connsiteY8" fmla="*/ 283284 h 373725"/>
                  <a:gd name="connsiteX9" fmla="*/ 476874 w 504529"/>
                  <a:gd name="connsiteY9" fmla="*/ 369241 h 373725"/>
                  <a:gd name="connsiteX10" fmla="*/ 187610 w 504529"/>
                  <a:gd name="connsiteY10" fmla="*/ 287021 h 373725"/>
                  <a:gd name="connsiteX11" fmla="*/ 42978 w 504529"/>
                  <a:gd name="connsiteY11" fmla="*/ 81472 h 373725"/>
                  <a:gd name="connsiteX12" fmla="*/ 0 w 504529"/>
                  <a:gd name="connsiteY12" fmla="*/ 4111 h 373725"/>
                  <a:gd name="connsiteX13" fmla="*/ 2242 w 504529"/>
                  <a:gd name="connsiteY13" fmla="*/ 0 h 3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29" h="373725">
                    <a:moveTo>
                      <a:pt x="2242" y="0"/>
                    </a:moveTo>
                    <a:cubicBezTo>
                      <a:pt x="40736" y="6353"/>
                      <a:pt x="79604" y="12333"/>
                      <a:pt x="117724" y="19808"/>
                    </a:cubicBezTo>
                    <a:cubicBezTo>
                      <a:pt x="184247" y="32140"/>
                      <a:pt x="249275" y="49706"/>
                      <a:pt x="312808" y="72876"/>
                    </a:cubicBezTo>
                    <a:cubicBezTo>
                      <a:pt x="401381" y="105391"/>
                      <a:pt x="457440" y="168177"/>
                      <a:pt x="487338" y="255628"/>
                    </a:cubicBezTo>
                    <a:cubicBezTo>
                      <a:pt x="494813" y="278052"/>
                      <a:pt x="500792" y="301223"/>
                      <a:pt x="506024" y="324768"/>
                    </a:cubicBezTo>
                    <a:cubicBezTo>
                      <a:pt x="389422" y="238063"/>
                      <a:pt x="263103" y="168550"/>
                      <a:pt x="138652" y="96421"/>
                    </a:cubicBezTo>
                    <a:cubicBezTo>
                      <a:pt x="137905" y="97542"/>
                      <a:pt x="137157" y="98290"/>
                      <a:pt x="136410" y="99411"/>
                    </a:cubicBezTo>
                    <a:cubicBezTo>
                      <a:pt x="172661" y="130430"/>
                      <a:pt x="208539" y="161449"/>
                      <a:pt x="245538" y="191721"/>
                    </a:cubicBezTo>
                    <a:cubicBezTo>
                      <a:pt x="282910" y="222740"/>
                      <a:pt x="320657" y="253760"/>
                      <a:pt x="359150" y="283284"/>
                    </a:cubicBezTo>
                    <a:cubicBezTo>
                      <a:pt x="397270" y="312435"/>
                      <a:pt x="436511" y="339717"/>
                      <a:pt x="476874" y="369241"/>
                    </a:cubicBezTo>
                    <a:cubicBezTo>
                      <a:pt x="367746" y="382321"/>
                      <a:pt x="266840" y="373352"/>
                      <a:pt x="187610" y="287021"/>
                    </a:cubicBezTo>
                    <a:cubicBezTo>
                      <a:pt x="130430" y="224983"/>
                      <a:pt x="85209" y="154349"/>
                      <a:pt x="42978" y="81472"/>
                    </a:cubicBezTo>
                    <a:cubicBezTo>
                      <a:pt x="28029" y="56806"/>
                      <a:pt x="14202" y="30272"/>
                      <a:pt x="0" y="4111"/>
                    </a:cubicBezTo>
                    <a:cubicBezTo>
                      <a:pt x="747" y="2990"/>
                      <a:pt x="1495" y="1495"/>
                      <a:pt x="2242" y="0"/>
                    </a:cubicBezTo>
                    <a:close/>
                  </a:path>
                </a:pathLst>
              </a:custGeom>
              <a:grpFill/>
              <a:ln w="37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565F0C0B-7967-4E76-9C80-13490E033AFA}"/>
                  </a:ext>
                </a:extLst>
              </p:cNvPr>
              <p:cNvSpPr/>
              <p:nvPr/>
            </p:nvSpPr>
            <p:spPr>
              <a:xfrm>
                <a:off x="7708991" y="3460499"/>
                <a:ext cx="684653" cy="502079"/>
              </a:xfrm>
              <a:custGeom>
                <a:avLst/>
                <a:gdLst>
                  <a:gd name="connsiteX0" fmla="*/ 366251 w 504529"/>
                  <a:gd name="connsiteY0" fmla="*/ 94719 h 369988"/>
                  <a:gd name="connsiteX1" fmla="*/ 180509 w 504529"/>
                  <a:gd name="connsiteY1" fmla="*/ 204220 h 369988"/>
                  <a:gd name="connsiteX2" fmla="*/ 0 w 504529"/>
                  <a:gd name="connsiteY2" fmla="*/ 321196 h 369988"/>
                  <a:gd name="connsiteX3" fmla="*/ 747 w 504529"/>
                  <a:gd name="connsiteY3" fmla="*/ 312227 h 369988"/>
                  <a:gd name="connsiteX4" fmla="*/ 26161 w 504529"/>
                  <a:gd name="connsiteY4" fmla="*/ 232997 h 369988"/>
                  <a:gd name="connsiteX5" fmla="*/ 187237 w 504529"/>
                  <a:gd name="connsiteY5" fmla="*/ 73416 h 369988"/>
                  <a:gd name="connsiteX6" fmla="*/ 496681 w 504529"/>
                  <a:gd name="connsiteY6" fmla="*/ 166 h 369988"/>
                  <a:gd name="connsiteX7" fmla="*/ 504530 w 504529"/>
                  <a:gd name="connsiteY7" fmla="*/ 166 h 369988"/>
                  <a:gd name="connsiteX8" fmla="*/ 502661 w 504529"/>
                  <a:gd name="connsiteY8" fmla="*/ 6146 h 369988"/>
                  <a:gd name="connsiteX9" fmla="*/ 341585 w 504529"/>
                  <a:gd name="connsiteY9" fmla="*/ 259905 h 369988"/>
                  <a:gd name="connsiteX10" fmla="*/ 58675 w 504529"/>
                  <a:gd name="connsiteY10" fmla="*/ 371276 h 369988"/>
                  <a:gd name="connsiteX11" fmla="*/ 26161 w 504529"/>
                  <a:gd name="connsiteY11" fmla="*/ 367912 h 369988"/>
                  <a:gd name="connsiteX12" fmla="*/ 369241 w 504529"/>
                  <a:gd name="connsiteY12" fmla="*/ 98082 h 369988"/>
                  <a:gd name="connsiteX13" fmla="*/ 366251 w 504529"/>
                  <a:gd name="connsiteY13" fmla="*/ 94719 h 3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29" h="369988">
                    <a:moveTo>
                      <a:pt x="366251" y="94719"/>
                    </a:moveTo>
                    <a:cubicBezTo>
                      <a:pt x="304213" y="130970"/>
                      <a:pt x="241800" y="166474"/>
                      <a:pt x="180509" y="204220"/>
                    </a:cubicBezTo>
                    <a:cubicBezTo>
                      <a:pt x="119219" y="241967"/>
                      <a:pt x="59796" y="282329"/>
                      <a:pt x="0" y="321196"/>
                    </a:cubicBezTo>
                    <a:cubicBezTo>
                      <a:pt x="0" y="319701"/>
                      <a:pt x="0" y="315590"/>
                      <a:pt x="747" y="312227"/>
                    </a:cubicBezTo>
                    <a:cubicBezTo>
                      <a:pt x="8970" y="285692"/>
                      <a:pt x="16070" y="258784"/>
                      <a:pt x="26161" y="232997"/>
                    </a:cubicBezTo>
                    <a:cubicBezTo>
                      <a:pt x="56059" y="156383"/>
                      <a:pt x="109502" y="102941"/>
                      <a:pt x="187237" y="73416"/>
                    </a:cubicBezTo>
                    <a:cubicBezTo>
                      <a:pt x="287021" y="34923"/>
                      <a:pt x="391291" y="15115"/>
                      <a:pt x="496681" y="166"/>
                    </a:cubicBezTo>
                    <a:cubicBezTo>
                      <a:pt x="498924" y="-208"/>
                      <a:pt x="501540" y="166"/>
                      <a:pt x="504530" y="166"/>
                    </a:cubicBezTo>
                    <a:cubicBezTo>
                      <a:pt x="503782" y="2782"/>
                      <a:pt x="503782" y="4651"/>
                      <a:pt x="502661" y="6146"/>
                    </a:cubicBezTo>
                    <a:cubicBezTo>
                      <a:pt x="456319" y="95092"/>
                      <a:pt x="403997" y="180676"/>
                      <a:pt x="341585" y="259905"/>
                    </a:cubicBezTo>
                    <a:cubicBezTo>
                      <a:pt x="268335" y="352963"/>
                      <a:pt x="171914" y="382114"/>
                      <a:pt x="58675" y="371276"/>
                    </a:cubicBezTo>
                    <a:cubicBezTo>
                      <a:pt x="48958" y="370528"/>
                      <a:pt x="39241" y="369033"/>
                      <a:pt x="26161" y="367912"/>
                    </a:cubicBezTo>
                    <a:cubicBezTo>
                      <a:pt x="150985" y="287187"/>
                      <a:pt x="258992" y="191140"/>
                      <a:pt x="369241" y="98082"/>
                    </a:cubicBezTo>
                    <a:cubicBezTo>
                      <a:pt x="368120" y="96961"/>
                      <a:pt x="366999" y="95840"/>
                      <a:pt x="366251" y="94719"/>
                    </a:cubicBezTo>
                    <a:close/>
                  </a:path>
                </a:pathLst>
              </a:custGeom>
              <a:grpFill/>
              <a:ln w="372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300C4130-AB8B-4481-B8FF-85361CD1C074}"/>
                  </a:ext>
                </a:extLst>
              </p:cNvPr>
              <p:cNvSpPr/>
              <p:nvPr/>
            </p:nvSpPr>
            <p:spPr>
              <a:xfrm>
                <a:off x="5755131" y="2039181"/>
                <a:ext cx="355005" cy="816512"/>
              </a:xfrm>
              <a:custGeom>
                <a:avLst/>
                <a:gdLst>
                  <a:gd name="connsiteX0" fmla="*/ 154957 w 261607"/>
                  <a:gd name="connsiteY0" fmla="*/ 602072 h 601698"/>
                  <a:gd name="connsiteX1" fmla="*/ 135897 w 261607"/>
                  <a:gd name="connsiteY1" fmla="*/ 168924 h 601698"/>
                  <a:gd name="connsiteX2" fmla="*/ 104878 w 261607"/>
                  <a:gd name="connsiteY2" fmla="*/ 602819 h 601698"/>
                  <a:gd name="connsiteX3" fmla="*/ 89929 w 261607"/>
                  <a:gd name="connsiteY3" fmla="*/ 586002 h 601698"/>
                  <a:gd name="connsiteX4" fmla="*/ 3225 w 261607"/>
                  <a:gd name="connsiteY4" fmla="*/ 417078 h 601698"/>
                  <a:gd name="connsiteX5" fmla="*/ 16679 w 261607"/>
                  <a:gd name="connsiteY5" fmla="*/ 278799 h 601698"/>
                  <a:gd name="connsiteX6" fmla="*/ 134402 w 261607"/>
                  <a:gd name="connsiteY6" fmla="*/ 4111 h 601698"/>
                  <a:gd name="connsiteX7" fmla="*/ 137766 w 261607"/>
                  <a:gd name="connsiteY7" fmla="*/ 0 h 601698"/>
                  <a:gd name="connsiteX8" fmla="*/ 140382 w 261607"/>
                  <a:gd name="connsiteY8" fmla="*/ 3737 h 601698"/>
                  <a:gd name="connsiteX9" fmla="*/ 254742 w 261607"/>
                  <a:gd name="connsiteY9" fmla="*/ 297112 h 601698"/>
                  <a:gd name="connsiteX10" fmla="*/ 185976 w 261607"/>
                  <a:gd name="connsiteY10" fmla="*/ 567315 h 601698"/>
                  <a:gd name="connsiteX11" fmla="*/ 160189 w 261607"/>
                  <a:gd name="connsiteY11" fmla="*/ 596466 h 601698"/>
                  <a:gd name="connsiteX12" fmla="*/ 154957 w 261607"/>
                  <a:gd name="connsiteY12" fmla="*/ 602072 h 60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607" h="601698">
                    <a:moveTo>
                      <a:pt x="154957" y="602072"/>
                    </a:moveTo>
                    <a:cubicBezTo>
                      <a:pt x="162805" y="455571"/>
                      <a:pt x="148604" y="312435"/>
                      <a:pt x="135897" y="168924"/>
                    </a:cubicBezTo>
                    <a:cubicBezTo>
                      <a:pt x="119079" y="312061"/>
                      <a:pt x="101141" y="455198"/>
                      <a:pt x="104878" y="602819"/>
                    </a:cubicBezTo>
                    <a:cubicBezTo>
                      <a:pt x="98898" y="596092"/>
                      <a:pt x="94414" y="591234"/>
                      <a:pt x="89929" y="586002"/>
                    </a:cubicBezTo>
                    <a:cubicBezTo>
                      <a:pt x="48072" y="536296"/>
                      <a:pt x="14810" y="482106"/>
                      <a:pt x="3225" y="417078"/>
                    </a:cubicBezTo>
                    <a:cubicBezTo>
                      <a:pt x="-4997" y="369615"/>
                      <a:pt x="3598" y="324020"/>
                      <a:pt x="16679" y="278799"/>
                    </a:cubicBezTo>
                    <a:cubicBezTo>
                      <a:pt x="44708" y="182378"/>
                      <a:pt x="86939" y="92310"/>
                      <a:pt x="134402" y="4111"/>
                    </a:cubicBezTo>
                    <a:cubicBezTo>
                      <a:pt x="135150" y="2990"/>
                      <a:pt x="136271" y="1869"/>
                      <a:pt x="137766" y="0"/>
                    </a:cubicBezTo>
                    <a:cubicBezTo>
                      <a:pt x="138887" y="1495"/>
                      <a:pt x="139634" y="2616"/>
                      <a:pt x="140382" y="3737"/>
                    </a:cubicBezTo>
                    <a:cubicBezTo>
                      <a:pt x="187471" y="98290"/>
                      <a:pt x="228581" y="194711"/>
                      <a:pt x="254742" y="297112"/>
                    </a:cubicBezTo>
                    <a:cubicBezTo>
                      <a:pt x="281276" y="400260"/>
                      <a:pt x="251378" y="488086"/>
                      <a:pt x="185976" y="567315"/>
                    </a:cubicBezTo>
                    <a:cubicBezTo>
                      <a:pt x="177754" y="577406"/>
                      <a:pt x="168785" y="586749"/>
                      <a:pt x="160189" y="596466"/>
                    </a:cubicBezTo>
                    <a:cubicBezTo>
                      <a:pt x="160189" y="598335"/>
                      <a:pt x="158321" y="599456"/>
                      <a:pt x="154957" y="602072"/>
                    </a:cubicBezTo>
                    <a:close/>
                  </a:path>
                </a:pathLst>
              </a:custGeom>
              <a:grpFill/>
              <a:ln w="372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5A647B2E-E004-499C-815F-67ABA0ACBC1C}"/>
                  </a:ext>
                </a:extLst>
              </p:cNvPr>
              <p:cNvSpPr/>
              <p:nvPr/>
            </p:nvSpPr>
            <p:spPr>
              <a:xfrm>
                <a:off x="4521527" y="2706084"/>
                <a:ext cx="380363" cy="791155"/>
              </a:xfrm>
              <a:custGeom>
                <a:avLst/>
                <a:gdLst>
                  <a:gd name="connsiteX0" fmla="*/ 27300 w 280294"/>
                  <a:gd name="connsiteY0" fmla="*/ 0 h 583011"/>
                  <a:gd name="connsiteX1" fmla="*/ 158851 w 280294"/>
                  <a:gd name="connsiteY1" fmla="*/ 146127 h 583011"/>
                  <a:gd name="connsiteX2" fmla="*/ 232849 w 280294"/>
                  <a:gd name="connsiteY2" fmla="*/ 247033 h 583011"/>
                  <a:gd name="connsiteX3" fmla="*/ 264615 w 280294"/>
                  <a:gd name="connsiteY3" fmla="*/ 497429 h 583011"/>
                  <a:gd name="connsiteX4" fmla="*/ 238081 w 280294"/>
                  <a:gd name="connsiteY4" fmla="*/ 564699 h 583011"/>
                  <a:gd name="connsiteX5" fmla="*/ 79247 w 280294"/>
                  <a:gd name="connsiteY5" fmla="*/ 162197 h 583011"/>
                  <a:gd name="connsiteX6" fmla="*/ 75510 w 280294"/>
                  <a:gd name="connsiteY6" fmla="*/ 163318 h 583011"/>
                  <a:gd name="connsiteX7" fmla="*/ 108398 w 280294"/>
                  <a:gd name="connsiteY7" fmla="*/ 303465 h 583011"/>
                  <a:gd name="connsiteX8" fmla="*/ 144276 w 280294"/>
                  <a:gd name="connsiteY8" fmla="*/ 443239 h 583011"/>
                  <a:gd name="connsiteX9" fmla="*/ 187628 w 280294"/>
                  <a:gd name="connsiteY9" fmla="*/ 583012 h 583011"/>
                  <a:gd name="connsiteX10" fmla="*/ 15714 w 280294"/>
                  <a:gd name="connsiteY10" fmla="*/ 396149 h 583011"/>
                  <a:gd name="connsiteX11" fmla="*/ 391 w 280294"/>
                  <a:gd name="connsiteY11" fmla="*/ 270951 h 583011"/>
                  <a:gd name="connsiteX12" fmla="*/ 22815 w 280294"/>
                  <a:gd name="connsiteY12" fmla="*/ 8596 h 583011"/>
                  <a:gd name="connsiteX13" fmla="*/ 27300 w 280294"/>
                  <a:gd name="connsiteY13" fmla="*/ 0 h 58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294" h="583011">
                    <a:moveTo>
                      <a:pt x="27300" y="0"/>
                    </a:moveTo>
                    <a:cubicBezTo>
                      <a:pt x="72520" y="50079"/>
                      <a:pt x="116994" y="96795"/>
                      <a:pt x="158851" y="146127"/>
                    </a:cubicBezTo>
                    <a:cubicBezTo>
                      <a:pt x="185759" y="177893"/>
                      <a:pt x="209304" y="212650"/>
                      <a:pt x="232849" y="247033"/>
                    </a:cubicBezTo>
                    <a:cubicBezTo>
                      <a:pt x="286291" y="324768"/>
                      <a:pt x="293018" y="409230"/>
                      <a:pt x="264615" y="497429"/>
                    </a:cubicBezTo>
                    <a:cubicBezTo>
                      <a:pt x="257141" y="520226"/>
                      <a:pt x="248171" y="542649"/>
                      <a:pt x="238081" y="564699"/>
                    </a:cubicBezTo>
                    <a:cubicBezTo>
                      <a:pt x="196224" y="425300"/>
                      <a:pt x="136427" y="294496"/>
                      <a:pt x="79247" y="162197"/>
                    </a:cubicBezTo>
                    <a:cubicBezTo>
                      <a:pt x="78126" y="162571"/>
                      <a:pt x="77005" y="162944"/>
                      <a:pt x="75510" y="163318"/>
                    </a:cubicBezTo>
                    <a:cubicBezTo>
                      <a:pt x="86348" y="210034"/>
                      <a:pt x="96813" y="257123"/>
                      <a:pt x="108398" y="303465"/>
                    </a:cubicBezTo>
                    <a:cubicBezTo>
                      <a:pt x="119984" y="350181"/>
                      <a:pt x="131195" y="396896"/>
                      <a:pt x="144276" y="443239"/>
                    </a:cubicBezTo>
                    <a:cubicBezTo>
                      <a:pt x="157356" y="489954"/>
                      <a:pt x="173053" y="535549"/>
                      <a:pt x="187628" y="583012"/>
                    </a:cubicBezTo>
                    <a:cubicBezTo>
                      <a:pt x="110267" y="538165"/>
                      <a:pt x="40380" y="486217"/>
                      <a:pt x="15714" y="396149"/>
                    </a:cubicBezTo>
                    <a:cubicBezTo>
                      <a:pt x="4502" y="356160"/>
                      <a:pt x="1513" y="312808"/>
                      <a:pt x="391" y="270951"/>
                    </a:cubicBezTo>
                    <a:cubicBezTo>
                      <a:pt x="-2225" y="182752"/>
                      <a:pt x="8613" y="95300"/>
                      <a:pt x="22815" y="8596"/>
                    </a:cubicBezTo>
                    <a:cubicBezTo>
                      <a:pt x="23189" y="7101"/>
                      <a:pt x="24310" y="5980"/>
                      <a:pt x="27300" y="0"/>
                    </a:cubicBezTo>
                    <a:close/>
                  </a:path>
                </a:pathLst>
              </a:custGeom>
              <a:grpFill/>
              <a:ln w="37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4AF19ED-459B-4682-9336-3283D52E4B51}"/>
                  </a:ext>
                </a:extLst>
              </p:cNvPr>
              <p:cNvSpPr/>
              <p:nvPr/>
            </p:nvSpPr>
            <p:spPr>
              <a:xfrm>
                <a:off x="7288955" y="2708113"/>
                <a:ext cx="380363" cy="791155"/>
              </a:xfrm>
              <a:custGeom>
                <a:avLst/>
                <a:gdLst>
                  <a:gd name="connsiteX0" fmla="*/ 257583 w 280294"/>
                  <a:gd name="connsiteY0" fmla="*/ 2990 h 583011"/>
                  <a:gd name="connsiteX1" fmla="*/ 268795 w 280294"/>
                  <a:gd name="connsiteY1" fmla="*/ 83341 h 583011"/>
                  <a:gd name="connsiteX2" fmla="*/ 280380 w 280294"/>
                  <a:gd name="connsiteY2" fmla="*/ 300475 h 583011"/>
                  <a:gd name="connsiteX3" fmla="*/ 129395 w 280294"/>
                  <a:gd name="connsiteY3" fmla="*/ 559841 h 583011"/>
                  <a:gd name="connsiteX4" fmla="*/ 90901 w 280294"/>
                  <a:gd name="connsiteY4" fmla="*/ 583012 h 583011"/>
                  <a:gd name="connsiteX5" fmla="*/ 203393 w 280294"/>
                  <a:gd name="connsiteY5" fmla="*/ 161449 h 583011"/>
                  <a:gd name="connsiteX6" fmla="*/ 44933 w 280294"/>
                  <a:gd name="connsiteY6" fmla="*/ 562831 h 583011"/>
                  <a:gd name="connsiteX7" fmla="*/ 41570 w 280294"/>
                  <a:gd name="connsiteY7" fmla="*/ 561336 h 583011"/>
                  <a:gd name="connsiteX8" fmla="*/ 40822 w 280294"/>
                  <a:gd name="connsiteY8" fmla="*/ 257123 h 583011"/>
                  <a:gd name="connsiteX9" fmla="*/ 228806 w 280294"/>
                  <a:gd name="connsiteY9" fmla="*/ 26908 h 583011"/>
                  <a:gd name="connsiteX10" fmla="*/ 251603 w 280294"/>
                  <a:gd name="connsiteY10" fmla="*/ 0 h 583011"/>
                  <a:gd name="connsiteX11" fmla="*/ 257583 w 280294"/>
                  <a:gd name="connsiteY11" fmla="*/ 2990 h 58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294" h="583011">
                    <a:moveTo>
                      <a:pt x="257583" y="2990"/>
                    </a:moveTo>
                    <a:cubicBezTo>
                      <a:pt x="261320" y="29898"/>
                      <a:pt x="265431" y="56433"/>
                      <a:pt x="268795" y="83341"/>
                    </a:cubicBezTo>
                    <a:cubicBezTo>
                      <a:pt x="278138" y="155470"/>
                      <a:pt x="281128" y="227599"/>
                      <a:pt x="280380" y="300475"/>
                    </a:cubicBezTo>
                    <a:cubicBezTo>
                      <a:pt x="278885" y="415957"/>
                      <a:pt x="225069" y="499671"/>
                      <a:pt x="129395" y="559841"/>
                    </a:cubicBezTo>
                    <a:cubicBezTo>
                      <a:pt x="117810" y="567315"/>
                      <a:pt x="105477" y="574043"/>
                      <a:pt x="90901" y="583012"/>
                    </a:cubicBezTo>
                    <a:cubicBezTo>
                      <a:pt x="142849" y="444360"/>
                      <a:pt x="172374" y="302718"/>
                      <a:pt x="203393" y="161449"/>
                    </a:cubicBezTo>
                    <a:cubicBezTo>
                      <a:pt x="144344" y="293001"/>
                      <a:pt x="84548" y="423805"/>
                      <a:pt x="44933" y="562831"/>
                    </a:cubicBezTo>
                    <a:cubicBezTo>
                      <a:pt x="43438" y="562083"/>
                      <a:pt x="41943" y="562083"/>
                      <a:pt x="41570" y="561336"/>
                    </a:cubicBezTo>
                    <a:cubicBezTo>
                      <a:pt x="-4772" y="460056"/>
                      <a:pt x="-21964" y="358777"/>
                      <a:pt x="40822" y="257123"/>
                    </a:cubicBezTo>
                    <a:cubicBezTo>
                      <a:pt x="93144" y="171914"/>
                      <a:pt x="159293" y="97916"/>
                      <a:pt x="228806" y="26908"/>
                    </a:cubicBezTo>
                    <a:cubicBezTo>
                      <a:pt x="237028" y="18686"/>
                      <a:pt x="244129" y="8969"/>
                      <a:pt x="251603" y="0"/>
                    </a:cubicBezTo>
                    <a:cubicBezTo>
                      <a:pt x="253846" y="747"/>
                      <a:pt x="255715" y="1869"/>
                      <a:pt x="257583" y="2990"/>
                    </a:cubicBezTo>
                    <a:close/>
                  </a:path>
                </a:pathLst>
              </a:custGeom>
              <a:grpFill/>
              <a:ln w="37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EFC1EF7D-8CD2-4887-8F71-4268CC188296}"/>
                  </a:ext>
                </a:extLst>
              </p:cNvPr>
              <p:cNvSpPr/>
              <p:nvPr/>
            </p:nvSpPr>
            <p:spPr>
              <a:xfrm>
                <a:off x="4631604" y="4630173"/>
                <a:ext cx="456435" cy="451365"/>
              </a:xfrm>
              <a:custGeom>
                <a:avLst/>
                <a:gdLst>
                  <a:gd name="connsiteX0" fmla="*/ 338222 w 336352"/>
                  <a:gd name="connsiteY0" fmla="*/ 34039 h 332615"/>
                  <a:gd name="connsiteX1" fmla="*/ 312061 w 336352"/>
                  <a:gd name="connsiteY1" fmla="*/ 195862 h 332615"/>
                  <a:gd name="connsiteX2" fmla="*/ 248527 w 336352"/>
                  <a:gd name="connsiteY2" fmla="*/ 254911 h 332615"/>
                  <a:gd name="connsiteX3" fmla="*/ 4858 w 336352"/>
                  <a:gd name="connsiteY3" fmla="*/ 336009 h 332615"/>
                  <a:gd name="connsiteX4" fmla="*/ 0 w 336352"/>
                  <a:gd name="connsiteY4" fmla="*/ 334514 h 332615"/>
                  <a:gd name="connsiteX5" fmla="*/ 22050 w 336352"/>
                  <a:gd name="connsiteY5" fmla="*/ 248931 h 332615"/>
                  <a:gd name="connsiteX6" fmla="*/ 74745 w 336352"/>
                  <a:gd name="connsiteY6" fmla="*/ 106915 h 332615"/>
                  <a:gd name="connsiteX7" fmla="*/ 230962 w 336352"/>
                  <a:gd name="connsiteY7" fmla="*/ 777 h 332615"/>
                  <a:gd name="connsiteX8" fmla="*/ 301223 w 336352"/>
                  <a:gd name="connsiteY8" fmla="*/ 404 h 332615"/>
                  <a:gd name="connsiteX9" fmla="*/ 191721 w 336352"/>
                  <a:gd name="connsiteY9" fmla="*/ 120370 h 332615"/>
                  <a:gd name="connsiteX10" fmla="*/ 91189 w 336352"/>
                  <a:gd name="connsiteY10" fmla="*/ 246315 h 332615"/>
                  <a:gd name="connsiteX11" fmla="*/ 338222 w 336352"/>
                  <a:gd name="connsiteY11" fmla="*/ 34039 h 3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352" h="332615">
                    <a:moveTo>
                      <a:pt x="338222" y="34039"/>
                    </a:moveTo>
                    <a:cubicBezTo>
                      <a:pt x="342333" y="92340"/>
                      <a:pt x="339717" y="146157"/>
                      <a:pt x="312061" y="195862"/>
                    </a:cubicBezTo>
                    <a:cubicBezTo>
                      <a:pt x="297486" y="222397"/>
                      <a:pt x="274315" y="240709"/>
                      <a:pt x="248527" y="254911"/>
                    </a:cubicBezTo>
                    <a:cubicBezTo>
                      <a:pt x="172288" y="296394"/>
                      <a:pt x="89320" y="318444"/>
                      <a:pt x="4858" y="336009"/>
                    </a:cubicBezTo>
                    <a:cubicBezTo>
                      <a:pt x="4111" y="336009"/>
                      <a:pt x="2990" y="335635"/>
                      <a:pt x="0" y="334514"/>
                    </a:cubicBezTo>
                    <a:cubicBezTo>
                      <a:pt x="7101" y="306111"/>
                      <a:pt x="12707" y="276587"/>
                      <a:pt x="22050" y="248931"/>
                    </a:cubicBezTo>
                    <a:cubicBezTo>
                      <a:pt x="38120" y="201094"/>
                      <a:pt x="54938" y="153257"/>
                      <a:pt x="74745" y="106915"/>
                    </a:cubicBezTo>
                    <a:cubicBezTo>
                      <a:pt x="103522" y="38897"/>
                      <a:pt x="158833" y="6009"/>
                      <a:pt x="230962" y="777"/>
                    </a:cubicBezTo>
                    <a:cubicBezTo>
                      <a:pt x="254507" y="-718"/>
                      <a:pt x="278052" y="404"/>
                      <a:pt x="301223" y="404"/>
                    </a:cubicBezTo>
                    <a:cubicBezTo>
                      <a:pt x="264224" y="40766"/>
                      <a:pt x="226851" y="79633"/>
                      <a:pt x="191721" y="120370"/>
                    </a:cubicBezTo>
                    <a:cubicBezTo>
                      <a:pt x="156591" y="160732"/>
                      <a:pt x="123703" y="203337"/>
                      <a:pt x="91189" y="246315"/>
                    </a:cubicBezTo>
                    <a:cubicBezTo>
                      <a:pt x="177520" y="181287"/>
                      <a:pt x="263103" y="116259"/>
                      <a:pt x="338222" y="34039"/>
                    </a:cubicBezTo>
                    <a:close/>
                  </a:path>
                </a:pathLst>
              </a:custGeom>
              <a:grpFill/>
              <a:ln w="37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731D4C1D-768C-4FD6-90BC-20F23A745F4B}"/>
                  </a:ext>
                </a:extLst>
              </p:cNvPr>
              <p:cNvSpPr/>
              <p:nvPr/>
            </p:nvSpPr>
            <p:spPr>
              <a:xfrm>
                <a:off x="7097876" y="4628810"/>
                <a:ext cx="461507" cy="456435"/>
              </a:xfrm>
              <a:custGeom>
                <a:avLst/>
                <a:gdLst>
                  <a:gd name="connsiteX0" fmla="*/ 39241 w 340090"/>
                  <a:gd name="connsiteY0" fmla="*/ 1409 h 336353"/>
                  <a:gd name="connsiteX1" fmla="*/ 182004 w 340090"/>
                  <a:gd name="connsiteY1" fmla="*/ 18974 h 336353"/>
                  <a:gd name="connsiteX2" fmla="*/ 254133 w 340090"/>
                  <a:gd name="connsiteY2" fmla="*/ 85497 h 336353"/>
                  <a:gd name="connsiteX3" fmla="*/ 327384 w 340090"/>
                  <a:gd name="connsiteY3" fmla="*/ 281703 h 336353"/>
                  <a:gd name="connsiteX4" fmla="*/ 340464 w 340090"/>
                  <a:gd name="connsiteY4" fmla="*/ 337762 h 336353"/>
                  <a:gd name="connsiteX5" fmla="*/ 310192 w 340090"/>
                  <a:gd name="connsiteY5" fmla="*/ 331408 h 336353"/>
                  <a:gd name="connsiteX6" fmla="*/ 131178 w 340090"/>
                  <a:gd name="connsiteY6" fmla="*/ 275723 h 336353"/>
                  <a:gd name="connsiteX7" fmla="*/ 0 w 340090"/>
                  <a:gd name="connsiteY7" fmla="*/ 81386 h 336353"/>
                  <a:gd name="connsiteX8" fmla="*/ 1869 w 340090"/>
                  <a:gd name="connsiteY8" fmla="*/ 37660 h 336353"/>
                  <a:gd name="connsiteX9" fmla="*/ 247033 w 340090"/>
                  <a:gd name="connsiteY9" fmla="*/ 248067 h 336353"/>
                  <a:gd name="connsiteX10" fmla="*/ 250022 w 340090"/>
                  <a:gd name="connsiteY10" fmla="*/ 245078 h 336353"/>
                  <a:gd name="connsiteX11" fmla="*/ 147622 w 340090"/>
                  <a:gd name="connsiteY11" fmla="*/ 120253 h 336353"/>
                  <a:gd name="connsiteX12" fmla="*/ 39241 w 340090"/>
                  <a:gd name="connsiteY12" fmla="*/ 1409 h 33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090" h="336353">
                    <a:moveTo>
                      <a:pt x="39241" y="1409"/>
                    </a:moveTo>
                    <a:cubicBezTo>
                      <a:pt x="87826" y="-1955"/>
                      <a:pt x="136036" y="-460"/>
                      <a:pt x="182004" y="18974"/>
                    </a:cubicBezTo>
                    <a:cubicBezTo>
                      <a:pt x="213771" y="32802"/>
                      <a:pt x="236568" y="55973"/>
                      <a:pt x="254133" y="85497"/>
                    </a:cubicBezTo>
                    <a:cubicBezTo>
                      <a:pt x="290011" y="146788"/>
                      <a:pt x="309819" y="213685"/>
                      <a:pt x="327384" y="281703"/>
                    </a:cubicBezTo>
                    <a:cubicBezTo>
                      <a:pt x="331868" y="299268"/>
                      <a:pt x="335606" y="317207"/>
                      <a:pt x="340464" y="337762"/>
                    </a:cubicBezTo>
                    <a:cubicBezTo>
                      <a:pt x="329252" y="335519"/>
                      <a:pt x="319535" y="333651"/>
                      <a:pt x="310192" y="331408"/>
                    </a:cubicBezTo>
                    <a:cubicBezTo>
                      <a:pt x="248901" y="317580"/>
                      <a:pt x="189853" y="298520"/>
                      <a:pt x="131178" y="275723"/>
                    </a:cubicBezTo>
                    <a:cubicBezTo>
                      <a:pt x="41484" y="240967"/>
                      <a:pt x="374" y="175565"/>
                      <a:pt x="0" y="81386"/>
                    </a:cubicBezTo>
                    <a:cubicBezTo>
                      <a:pt x="0" y="67184"/>
                      <a:pt x="0" y="52609"/>
                      <a:pt x="1869" y="37660"/>
                    </a:cubicBezTo>
                    <a:cubicBezTo>
                      <a:pt x="76988" y="116516"/>
                      <a:pt x="162944" y="181544"/>
                      <a:pt x="247033" y="248067"/>
                    </a:cubicBezTo>
                    <a:cubicBezTo>
                      <a:pt x="248154" y="246946"/>
                      <a:pt x="249275" y="246199"/>
                      <a:pt x="250022" y="245078"/>
                    </a:cubicBezTo>
                    <a:cubicBezTo>
                      <a:pt x="216013" y="203594"/>
                      <a:pt x="182752" y="160989"/>
                      <a:pt x="147622" y="120253"/>
                    </a:cubicBezTo>
                    <a:cubicBezTo>
                      <a:pt x="113239" y="80638"/>
                      <a:pt x="76240" y="41771"/>
                      <a:pt x="39241" y="1409"/>
                    </a:cubicBezTo>
                    <a:close/>
                  </a:path>
                </a:pathLst>
              </a:custGeom>
              <a:grpFill/>
              <a:ln w="37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D8A61E51-30EC-4A0C-BA13-736A008826E2}"/>
                  </a:ext>
                </a:extLst>
              </p:cNvPr>
              <p:cNvSpPr/>
              <p:nvPr/>
            </p:nvSpPr>
            <p:spPr>
              <a:xfrm>
                <a:off x="4997751" y="2561546"/>
                <a:ext cx="314433" cy="608581"/>
              </a:xfrm>
              <a:custGeom>
                <a:avLst/>
                <a:gdLst>
                  <a:gd name="connsiteX0" fmla="*/ 85220 w 231709"/>
                  <a:gd name="connsiteY0" fmla="*/ 449966 h 448470"/>
                  <a:gd name="connsiteX1" fmla="*/ 10 w 231709"/>
                  <a:gd name="connsiteY1" fmla="*/ 281415 h 448470"/>
                  <a:gd name="connsiteX2" fmla="*/ 10848 w 231709"/>
                  <a:gd name="connsiteY2" fmla="*/ 223114 h 448470"/>
                  <a:gd name="connsiteX3" fmla="*/ 131936 w 231709"/>
                  <a:gd name="connsiteY3" fmla="*/ 0 h 448470"/>
                  <a:gd name="connsiteX4" fmla="*/ 136047 w 231709"/>
                  <a:gd name="connsiteY4" fmla="*/ 2242 h 448470"/>
                  <a:gd name="connsiteX5" fmla="*/ 230225 w 231709"/>
                  <a:gd name="connsiteY5" fmla="*/ 236195 h 448470"/>
                  <a:gd name="connsiteX6" fmla="*/ 199954 w 231709"/>
                  <a:gd name="connsiteY6" fmla="*/ 380079 h 448470"/>
                  <a:gd name="connsiteX7" fmla="*/ 130067 w 231709"/>
                  <a:gd name="connsiteY7" fmla="*/ 451087 h 448470"/>
                  <a:gd name="connsiteX8" fmla="*/ 126330 w 231709"/>
                  <a:gd name="connsiteY8" fmla="*/ 125198 h 448470"/>
                  <a:gd name="connsiteX9" fmla="*/ 85220 w 231709"/>
                  <a:gd name="connsiteY9" fmla="*/ 449966 h 44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09" h="448470">
                    <a:moveTo>
                      <a:pt x="85220" y="449966"/>
                    </a:moveTo>
                    <a:cubicBezTo>
                      <a:pt x="38878" y="399886"/>
                      <a:pt x="-737" y="350181"/>
                      <a:pt x="10" y="281415"/>
                    </a:cubicBezTo>
                    <a:cubicBezTo>
                      <a:pt x="384" y="261982"/>
                      <a:pt x="4495" y="241800"/>
                      <a:pt x="10848" y="223114"/>
                    </a:cubicBezTo>
                    <a:cubicBezTo>
                      <a:pt x="37757" y="141642"/>
                      <a:pt x="83725" y="70260"/>
                      <a:pt x="131936" y="0"/>
                    </a:cubicBezTo>
                    <a:cubicBezTo>
                      <a:pt x="133804" y="1121"/>
                      <a:pt x="135673" y="1495"/>
                      <a:pt x="136047" y="2242"/>
                    </a:cubicBezTo>
                    <a:cubicBezTo>
                      <a:pt x="176035" y="76987"/>
                      <a:pt x="211913" y="152854"/>
                      <a:pt x="230225" y="236195"/>
                    </a:cubicBezTo>
                    <a:cubicBezTo>
                      <a:pt x="241811" y="289264"/>
                      <a:pt x="231347" y="336727"/>
                      <a:pt x="199954" y="380079"/>
                    </a:cubicBezTo>
                    <a:cubicBezTo>
                      <a:pt x="180520" y="406613"/>
                      <a:pt x="158096" y="429784"/>
                      <a:pt x="130067" y="451087"/>
                    </a:cubicBezTo>
                    <a:cubicBezTo>
                      <a:pt x="140158" y="340838"/>
                      <a:pt x="133804" y="232831"/>
                      <a:pt x="126330" y="125198"/>
                    </a:cubicBezTo>
                    <a:cubicBezTo>
                      <a:pt x="106896" y="231336"/>
                      <a:pt x="86341" y="337100"/>
                      <a:pt x="85220" y="449966"/>
                    </a:cubicBezTo>
                    <a:close/>
                  </a:path>
                </a:pathLst>
              </a:custGeom>
              <a:grpFill/>
              <a:ln w="372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612E67A1-7F1C-4B66-947C-2A3074A9D4B0}"/>
                  </a:ext>
                </a:extLst>
              </p:cNvPr>
              <p:cNvSpPr/>
              <p:nvPr/>
            </p:nvSpPr>
            <p:spPr>
              <a:xfrm>
                <a:off x="6874160" y="2561039"/>
                <a:ext cx="314433" cy="608581"/>
              </a:xfrm>
              <a:custGeom>
                <a:avLst/>
                <a:gdLst>
                  <a:gd name="connsiteX0" fmla="*/ 153647 w 231709"/>
                  <a:gd name="connsiteY0" fmla="*/ 448097 h 448470"/>
                  <a:gd name="connsiteX1" fmla="*/ 107679 w 231709"/>
                  <a:gd name="connsiteY1" fmla="*/ 125946 h 448470"/>
                  <a:gd name="connsiteX2" fmla="*/ 102447 w 231709"/>
                  <a:gd name="connsiteY2" fmla="*/ 232831 h 448470"/>
                  <a:gd name="connsiteX3" fmla="*/ 100205 w 231709"/>
                  <a:gd name="connsiteY3" fmla="*/ 340090 h 448470"/>
                  <a:gd name="connsiteX4" fmla="*/ 104316 w 231709"/>
                  <a:gd name="connsiteY4" fmla="*/ 449966 h 448470"/>
                  <a:gd name="connsiteX5" fmla="*/ 95346 w 231709"/>
                  <a:gd name="connsiteY5" fmla="*/ 443986 h 448470"/>
                  <a:gd name="connsiteX6" fmla="*/ 6400 w 231709"/>
                  <a:gd name="connsiteY6" fmla="*/ 323273 h 448470"/>
                  <a:gd name="connsiteX7" fmla="*/ 9016 w 231709"/>
                  <a:gd name="connsiteY7" fmla="*/ 219003 h 448470"/>
                  <a:gd name="connsiteX8" fmla="*/ 98710 w 231709"/>
                  <a:gd name="connsiteY8" fmla="*/ 3737 h 448470"/>
                  <a:gd name="connsiteX9" fmla="*/ 102821 w 231709"/>
                  <a:gd name="connsiteY9" fmla="*/ 0 h 448470"/>
                  <a:gd name="connsiteX10" fmla="*/ 118891 w 231709"/>
                  <a:gd name="connsiteY10" fmla="*/ 23171 h 448470"/>
                  <a:gd name="connsiteX11" fmla="*/ 219049 w 231709"/>
                  <a:gd name="connsiteY11" fmla="*/ 205549 h 448470"/>
                  <a:gd name="connsiteX12" fmla="*/ 193263 w 231709"/>
                  <a:gd name="connsiteY12" fmla="*/ 399139 h 448470"/>
                  <a:gd name="connsiteX13" fmla="*/ 153647 w 231709"/>
                  <a:gd name="connsiteY13" fmla="*/ 448097 h 44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709" h="448470">
                    <a:moveTo>
                      <a:pt x="153647" y="448097"/>
                    </a:moveTo>
                    <a:cubicBezTo>
                      <a:pt x="149163" y="337474"/>
                      <a:pt x="128608" y="231710"/>
                      <a:pt x="107679" y="125946"/>
                    </a:cubicBezTo>
                    <a:cubicBezTo>
                      <a:pt x="105811" y="161449"/>
                      <a:pt x="103568" y="197327"/>
                      <a:pt x="102447" y="232831"/>
                    </a:cubicBezTo>
                    <a:cubicBezTo>
                      <a:pt x="101326" y="268709"/>
                      <a:pt x="99831" y="304213"/>
                      <a:pt x="100205" y="340090"/>
                    </a:cubicBezTo>
                    <a:cubicBezTo>
                      <a:pt x="100578" y="376342"/>
                      <a:pt x="102821" y="412593"/>
                      <a:pt x="104316" y="449966"/>
                    </a:cubicBezTo>
                    <a:cubicBezTo>
                      <a:pt x="101326" y="447723"/>
                      <a:pt x="97962" y="446228"/>
                      <a:pt x="95346" y="443986"/>
                    </a:cubicBezTo>
                    <a:cubicBezTo>
                      <a:pt x="56479" y="410724"/>
                      <a:pt x="22470" y="373726"/>
                      <a:pt x="6400" y="323273"/>
                    </a:cubicBezTo>
                    <a:cubicBezTo>
                      <a:pt x="-4812" y="288142"/>
                      <a:pt x="420" y="253386"/>
                      <a:pt x="9016" y="219003"/>
                    </a:cubicBezTo>
                    <a:cubicBezTo>
                      <a:pt x="28449" y="143137"/>
                      <a:pt x="61711" y="72503"/>
                      <a:pt x="98710" y="3737"/>
                    </a:cubicBezTo>
                    <a:cubicBezTo>
                      <a:pt x="99457" y="2616"/>
                      <a:pt x="100578" y="1869"/>
                      <a:pt x="102821" y="0"/>
                    </a:cubicBezTo>
                    <a:cubicBezTo>
                      <a:pt x="108427" y="8222"/>
                      <a:pt x="114033" y="15696"/>
                      <a:pt x="118891" y="23171"/>
                    </a:cubicBezTo>
                    <a:cubicBezTo>
                      <a:pt x="157759" y="81098"/>
                      <a:pt x="192515" y="140895"/>
                      <a:pt x="219049" y="205549"/>
                    </a:cubicBezTo>
                    <a:cubicBezTo>
                      <a:pt x="247826" y="275809"/>
                      <a:pt x="237736" y="339717"/>
                      <a:pt x="193263" y="399139"/>
                    </a:cubicBezTo>
                    <a:cubicBezTo>
                      <a:pt x="181303" y="415957"/>
                      <a:pt x="167102" y="431653"/>
                      <a:pt x="153647" y="448097"/>
                    </a:cubicBezTo>
                    <a:close/>
                  </a:path>
                </a:pathLst>
              </a:custGeom>
              <a:grpFill/>
              <a:ln w="372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797308BE-AD2F-46EC-BA74-30E88BC3B7FF}"/>
                  </a:ext>
                </a:extLst>
              </p:cNvPr>
              <p:cNvSpPr/>
              <p:nvPr/>
            </p:nvSpPr>
            <p:spPr>
              <a:xfrm>
                <a:off x="5275101" y="3555561"/>
                <a:ext cx="319505" cy="603508"/>
              </a:xfrm>
              <a:custGeom>
                <a:avLst/>
                <a:gdLst>
                  <a:gd name="connsiteX0" fmla="*/ 66953 w 235447"/>
                  <a:gd name="connsiteY0" fmla="*/ 0 h 444733"/>
                  <a:gd name="connsiteX1" fmla="*/ 74054 w 235447"/>
                  <a:gd name="connsiteY1" fmla="*/ 5980 h 444733"/>
                  <a:gd name="connsiteX2" fmla="*/ 199252 w 235447"/>
                  <a:gd name="connsiteY2" fmla="*/ 172288 h 444733"/>
                  <a:gd name="connsiteX3" fmla="*/ 192152 w 235447"/>
                  <a:gd name="connsiteY3" fmla="*/ 411472 h 444733"/>
                  <a:gd name="connsiteX4" fmla="*/ 170102 w 235447"/>
                  <a:gd name="connsiteY4" fmla="*/ 442491 h 444733"/>
                  <a:gd name="connsiteX5" fmla="*/ 91246 w 235447"/>
                  <a:gd name="connsiteY5" fmla="*/ 127440 h 444733"/>
                  <a:gd name="connsiteX6" fmla="*/ 125628 w 235447"/>
                  <a:gd name="connsiteY6" fmla="*/ 446976 h 444733"/>
                  <a:gd name="connsiteX7" fmla="*/ 57 w 235447"/>
                  <a:gd name="connsiteY7" fmla="*/ 274315 h 444733"/>
                  <a:gd name="connsiteX8" fmla="*/ 32197 w 235447"/>
                  <a:gd name="connsiteY8" fmla="*/ 100906 h 444733"/>
                  <a:gd name="connsiteX9" fmla="*/ 66953 w 235447"/>
                  <a:gd name="connsiteY9" fmla="*/ 0 h 4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447" h="444733">
                    <a:moveTo>
                      <a:pt x="66953" y="0"/>
                    </a:moveTo>
                    <a:cubicBezTo>
                      <a:pt x="70691" y="2990"/>
                      <a:pt x="72559" y="4485"/>
                      <a:pt x="74054" y="5980"/>
                    </a:cubicBezTo>
                    <a:cubicBezTo>
                      <a:pt x="120396" y="57927"/>
                      <a:pt x="161880" y="113239"/>
                      <a:pt x="199252" y="172288"/>
                    </a:cubicBezTo>
                    <a:cubicBezTo>
                      <a:pt x="251200" y="254507"/>
                      <a:pt x="245968" y="333363"/>
                      <a:pt x="192152" y="411472"/>
                    </a:cubicBezTo>
                    <a:cubicBezTo>
                      <a:pt x="185798" y="420815"/>
                      <a:pt x="179071" y="429784"/>
                      <a:pt x="170102" y="442491"/>
                    </a:cubicBezTo>
                    <a:cubicBezTo>
                      <a:pt x="155153" y="332242"/>
                      <a:pt x="123012" y="230215"/>
                      <a:pt x="91246" y="127440"/>
                    </a:cubicBezTo>
                    <a:cubicBezTo>
                      <a:pt x="96478" y="234700"/>
                      <a:pt x="101710" y="341585"/>
                      <a:pt x="125628" y="446976"/>
                    </a:cubicBezTo>
                    <a:cubicBezTo>
                      <a:pt x="62469" y="424926"/>
                      <a:pt x="1178" y="340464"/>
                      <a:pt x="57" y="274315"/>
                    </a:cubicBezTo>
                    <a:cubicBezTo>
                      <a:pt x="-1065" y="214518"/>
                      <a:pt x="14632" y="157338"/>
                      <a:pt x="32197" y="100906"/>
                    </a:cubicBezTo>
                    <a:cubicBezTo>
                      <a:pt x="42661" y="67644"/>
                      <a:pt x="54994" y="34756"/>
                      <a:pt x="66953" y="0"/>
                    </a:cubicBezTo>
                    <a:close/>
                  </a:path>
                </a:pathLst>
              </a:custGeom>
              <a:grpFill/>
              <a:ln w="372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9734AEC5-909E-447F-A2EA-75C6034B0412}"/>
                  </a:ext>
                </a:extLst>
              </p:cNvPr>
              <p:cNvSpPr/>
              <p:nvPr/>
            </p:nvSpPr>
            <p:spPr>
              <a:xfrm>
                <a:off x="6595493" y="3558098"/>
                <a:ext cx="319505" cy="608581"/>
              </a:xfrm>
              <a:custGeom>
                <a:avLst/>
                <a:gdLst>
                  <a:gd name="connsiteX0" fmla="*/ 110099 w 235447"/>
                  <a:gd name="connsiteY0" fmla="*/ 449592 h 448470"/>
                  <a:gd name="connsiteX1" fmla="*/ 145603 w 235447"/>
                  <a:gd name="connsiteY1" fmla="*/ 125945 h 448470"/>
                  <a:gd name="connsiteX2" fmla="*/ 66746 w 235447"/>
                  <a:gd name="connsiteY2" fmla="*/ 440249 h 448470"/>
                  <a:gd name="connsiteX3" fmla="*/ 11809 w 235447"/>
                  <a:gd name="connsiteY3" fmla="*/ 346444 h 448470"/>
                  <a:gd name="connsiteX4" fmla="*/ 15172 w 235447"/>
                  <a:gd name="connsiteY4" fmla="*/ 216013 h 448470"/>
                  <a:gd name="connsiteX5" fmla="*/ 166158 w 235447"/>
                  <a:gd name="connsiteY5" fmla="*/ 0 h 448470"/>
                  <a:gd name="connsiteX6" fmla="*/ 169521 w 235447"/>
                  <a:gd name="connsiteY6" fmla="*/ 1495 h 448470"/>
                  <a:gd name="connsiteX7" fmla="*/ 233428 w 235447"/>
                  <a:gd name="connsiteY7" fmla="*/ 219751 h 448470"/>
                  <a:gd name="connsiteX8" fmla="*/ 152703 w 235447"/>
                  <a:gd name="connsiteY8" fmla="*/ 418946 h 448470"/>
                  <a:gd name="connsiteX9" fmla="*/ 110099 w 235447"/>
                  <a:gd name="connsiteY9" fmla="*/ 449592 h 44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447" h="448470">
                    <a:moveTo>
                      <a:pt x="110099" y="449592"/>
                    </a:moveTo>
                    <a:cubicBezTo>
                      <a:pt x="134765" y="340090"/>
                      <a:pt x="139997" y="233205"/>
                      <a:pt x="145603" y="125945"/>
                    </a:cubicBezTo>
                    <a:cubicBezTo>
                      <a:pt x="113836" y="228346"/>
                      <a:pt x="81322" y="330373"/>
                      <a:pt x="66746" y="440249"/>
                    </a:cubicBezTo>
                    <a:cubicBezTo>
                      <a:pt x="42454" y="410351"/>
                      <a:pt x="24516" y="380079"/>
                      <a:pt x="11809" y="346444"/>
                    </a:cubicBezTo>
                    <a:cubicBezTo>
                      <a:pt x="-4635" y="302718"/>
                      <a:pt x="-4261" y="258992"/>
                      <a:pt x="15172" y="216013"/>
                    </a:cubicBezTo>
                    <a:cubicBezTo>
                      <a:pt x="52171" y="134541"/>
                      <a:pt x="108230" y="66523"/>
                      <a:pt x="166158" y="0"/>
                    </a:cubicBezTo>
                    <a:cubicBezTo>
                      <a:pt x="168026" y="747"/>
                      <a:pt x="169521" y="1121"/>
                      <a:pt x="169521" y="1495"/>
                    </a:cubicBezTo>
                    <a:cubicBezTo>
                      <a:pt x="197924" y="72129"/>
                      <a:pt x="219974" y="144258"/>
                      <a:pt x="233428" y="219751"/>
                    </a:cubicBezTo>
                    <a:cubicBezTo>
                      <a:pt x="248377" y="303839"/>
                      <a:pt x="218853" y="368493"/>
                      <a:pt x="152703" y="418946"/>
                    </a:cubicBezTo>
                    <a:cubicBezTo>
                      <a:pt x="139623" y="428663"/>
                      <a:pt x="126169" y="438006"/>
                      <a:pt x="110099" y="449592"/>
                    </a:cubicBezTo>
                    <a:close/>
                  </a:path>
                </a:pathLst>
              </a:custGeom>
              <a:grpFill/>
              <a:ln w="372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A6E7A570-ECF4-4F4E-BE0C-F3C28D56E15B}"/>
                  </a:ext>
                </a:extLst>
              </p:cNvPr>
              <p:cNvSpPr/>
              <p:nvPr/>
            </p:nvSpPr>
            <p:spPr>
              <a:xfrm>
                <a:off x="6438918" y="2425124"/>
                <a:ext cx="319505" cy="608581"/>
              </a:xfrm>
              <a:custGeom>
                <a:avLst/>
                <a:gdLst>
                  <a:gd name="connsiteX0" fmla="*/ 99161 w 235447"/>
                  <a:gd name="connsiteY0" fmla="*/ 124451 h 448470"/>
                  <a:gd name="connsiteX1" fmla="*/ 116726 w 235447"/>
                  <a:gd name="connsiteY1" fmla="*/ 451834 h 448470"/>
                  <a:gd name="connsiteX2" fmla="*/ 4235 w 235447"/>
                  <a:gd name="connsiteY2" fmla="*/ 310940 h 448470"/>
                  <a:gd name="connsiteX3" fmla="*/ 5356 w 235447"/>
                  <a:gd name="connsiteY3" fmla="*/ 223862 h 448470"/>
                  <a:gd name="connsiteX4" fmla="*/ 83839 w 235447"/>
                  <a:gd name="connsiteY4" fmla="*/ 0 h 448470"/>
                  <a:gd name="connsiteX5" fmla="*/ 89071 w 235447"/>
                  <a:gd name="connsiteY5" fmla="*/ 4111 h 448470"/>
                  <a:gd name="connsiteX6" fmla="*/ 205673 w 235447"/>
                  <a:gd name="connsiteY6" fmla="*/ 180136 h 448470"/>
                  <a:gd name="connsiteX7" fmla="*/ 216511 w 235447"/>
                  <a:gd name="connsiteY7" fmla="*/ 202933 h 448470"/>
                  <a:gd name="connsiteX8" fmla="*/ 204178 w 235447"/>
                  <a:gd name="connsiteY8" fmla="*/ 387180 h 448470"/>
                  <a:gd name="connsiteX9" fmla="*/ 162695 w 235447"/>
                  <a:gd name="connsiteY9" fmla="*/ 443239 h 448470"/>
                  <a:gd name="connsiteX10" fmla="*/ 99161 w 235447"/>
                  <a:gd name="connsiteY10" fmla="*/ 124451 h 44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447" h="448470">
                    <a:moveTo>
                      <a:pt x="99161" y="124451"/>
                    </a:moveTo>
                    <a:cubicBezTo>
                      <a:pt x="99535" y="233205"/>
                      <a:pt x="98040" y="341585"/>
                      <a:pt x="116726" y="451834"/>
                    </a:cubicBezTo>
                    <a:cubicBezTo>
                      <a:pt x="65152" y="413714"/>
                      <a:pt x="20305" y="373726"/>
                      <a:pt x="4235" y="310940"/>
                    </a:cubicBezTo>
                    <a:cubicBezTo>
                      <a:pt x="-3239" y="281789"/>
                      <a:pt x="498" y="252639"/>
                      <a:pt x="5356" y="223862"/>
                    </a:cubicBezTo>
                    <a:cubicBezTo>
                      <a:pt x="14699" y="167803"/>
                      <a:pt x="55062" y="52695"/>
                      <a:pt x="83839" y="0"/>
                    </a:cubicBezTo>
                    <a:cubicBezTo>
                      <a:pt x="85707" y="1495"/>
                      <a:pt x="87576" y="2616"/>
                      <a:pt x="89071" y="4111"/>
                    </a:cubicBezTo>
                    <a:cubicBezTo>
                      <a:pt x="133170" y="59422"/>
                      <a:pt x="173907" y="116976"/>
                      <a:pt x="205673" y="180136"/>
                    </a:cubicBezTo>
                    <a:cubicBezTo>
                      <a:pt x="209410" y="187610"/>
                      <a:pt x="212774" y="195458"/>
                      <a:pt x="216511" y="202933"/>
                    </a:cubicBezTo>
                    <a:cubicBezTo>
                      <a:pt x="247530" y="266840"/>
                      <a:pt x="241177" y="328131"/>
                      <a:pt x="204178" y="387180"/>
                    </a:cubicBezTo>
                    <a:cubicBezTo>
                      <a:pt x="191845" y="406613"/>
                      <a:pt x="177644" y="424926"/>
                      <a:pt x="162695" y="443239"/>
                    </a:cubicBezTo>
                    <a:cubicBezTo>
                      <a:pt x="151857" y="334111"/>
                      <a:pt x="125322" y="229468"/>
                      <a:pt x="99161" y="124451"/>
                    </a:cubicBezTo>
                    <a:close/>
                  </a:path>
                </a:pathLst>
              </a:custGeom>
              <a:grpFill/>
              <a:ln w="372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3BAC7E62-812F-41C7-86D8-FFCBDE3A5D0C}"/>
                  </a:ext>
                </a:extLst>
              </p:cNvPr>
              <p:cNvSpPr/>
              <p:nvPr/>
            </p:nvSpPr>
            <p:spPr>
              <a:xfrm>
                <a:off x="5223962" y="2015852"/>
                <a:ext cx="294148" cy="578152"/>
              </a:xfrm>
              <a:custGeom>
                <a:avLst/>
                <a:gdLst>
                  <a:gd name="connsiteX0" fmla="*/ 155838 w 216760"/>
                  <a:gd name="connsiteY0" fmla="*/ 427168 h 426047"/>
                  <a:gd name="connsiteX1" fmla="*/ 2237 w 216760"/>
                  <a:gd name="connsiteY1" fmla="*/ 227973 h 426047"/>
                  <a:gd name="connsiteX2" fmla="*/ 9338 w 216760"/>
                  <a:gd name="connsiteY2" fmla="*/ 4858 h 426047"/>
                  <a:gd name="connsiteX3" fmla="*/ 10833 w 216760"/>
                  <a:gd name="connsiteY3" fmla="*/ 0 h 426047"/>
                  <a:gd name="connsiteX4" fmla="*/ 16065 w 216760"/>
                  <a:gd name="connsiteY4" fmla="*/ 2242 h 426047"/>
                  <a:gd name="connsiteX5" fmla="*/ 175646 w 216760"/>
                  <a:gd name="connsiteY5" fmla="*/ 168550 h 426047"/>
                  <a:gd name="connsiteX6" fmla="*/ 193959 w 216760"/>
                  <a:gd name="connsiteY6" fmla="*/ 407361 h 426047"/>
                  <a:gd name="connsiteX7" fmla="*/ 61286 w 216760"/>
                  <a:gd name="connsiteY7" fmla="*/ 117350 h 426047"/>
                  <a:gd name="connsiteX8" fmla="*/ 56054 w 216760"/>
                  <a:gd name="connsiteY8" fmla="*/ 119592 h 426047"/>
                  <a:gd name="connsiteX9" fmla="*/ 155838 w 216760"/>
                  <a:gd name="connsiteY9" fmla="*/ 427168 h 42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0" h="426047">
                    <a:moveTo>
                      <a:pt x="155838" y="427168"/>
                    </a:moveTo>
                    <a:cubicBezTo>
                      <a:pt x="67639" y="386432"/>
                      <a:pt x="8964" y="328131"/>
                      <a:pt x="2237" y="227973"/>
                    </a:cubicBezTo>
                    <a:cubicBezTo>
                      <a:pt x="-2621" y="153227"/>
                      <a:pt x="742" y="79230"/>
                      <a:pt x="9338" y="4858"/>
                    </a:cubicBezTo>
                    <a:cubicBezTo>
                      <a:pt x="9338" y="3364"/>
                      <a:pt x="10085" y="2242"/>
                      <a:pt x="10833" y="0"/>
                    </a:cubicBezTo>
                    <a:cubicBezTo>
                      <a:pt x="12702" y="747"/>
                      <a:pt x="14570" y="1495"/>
                      <a:pt x="16065" y="2242"/>
                    </a:cubicBezTo>
                    <a:cubicBezTo>
                      <a:pt x="74366" y="52695"/>
                      <a:pt x="128930" y="106886"/>
                      <a:pt x="175646" y="168550"/>
                    </a:cubicBezTo>
                    <a:cubicBezTo>
                      <a:pt x="234695" y="246285"/>
                      <a:pt x="227594" y="327010"/>
                      <a:pt x="193959" y="407361"/>
                    </a:cubicBezTo>
                    <a:cubicBezTo>
                      <a:pt x="150233" y="311687"/>
                      <a:pt x="105759" y="214518"/>
                      <a:pt x="61286" y="117350"/>
                    </a:cubicBezTo>
                    <a:cubicBezTo>
                      <a:pt x="59417" y="118097"/>
                      <a:pt x="57549" y="118845"/>
                      <a:pt x="56054" y="119592"/>
                    </a:cubicBezTo>
                    <a:cubicBezTo>
                      <a:pt x="84831" y="222367"/>
                      <a:pt x="112113" y="325515"/>
                      <a:pt x="155838" y="427168"/>
                    </a:cubicBezTo>
                    <a:close/>
                  </a:path>
                </a:pathLst>
              </a:custGeom>
              <a:grpFill/>
              <a:ln w="37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4D28FAC7-43AD-45F0-8E41-460AD40FECBB}"/>
                  </a:ext>
                </a:extLst>
              </p:cNvPr>
              <p:cNvSpPr/>
              <p:nvPr/>
            </p:nvSpPr>
            <p:spPr>
              <a:xfrm>
                <a:off x="6693372" y="2009260"/>
                <a:ext cx="253576" cy="613653"/>
              </a:xfrm>
              <a:custGeom>
                <a:avLst/>
                <a:gdLst>
                  <a:gd name="connsiteX0" fmla="*/ 63384 w 186862"/>
                  <a:gd name="connsiteY0" fmla="*/ 444733 h 452207"/>
                  <a:gd name="connsiteX1" fmla="*/ 9568 w 186862"/>
                  <a:gd name="connsiteY1" fmla="*/ 222367 h 452207"/>
                  <a:gd name="connsiteX2" fmla="*/ 107484 w 186862"/>
                  <a:gd name="connsiteY2" fmla="*/ 2616 h 452207"/>
                  <a:gd name="connsiteX3" fmla="*/ 111595 w 186862"/>
                  <a:gd name="connsiteY3" fmla="*/ 0 h 452207"/>
                  <a:gd name="connsiteX4" fmla="*/ 134766 w 186862"/>
                  <a:gd name="connsiteY4" fmla="*/ 57554 h 452207"/>
                  <a:gd name="connsiteX5" fmla="*/ 185966 w 186862"/>
                  <a:gd name="connsiteY5" fmla="*/ 234700 h 452207"/>
                  <a:gd name="connsiteX6" fmla="*/ 159058 w 186862"/>
                  <a:gd name="connsiteY6" fmla="*/ 380453 h 452207"/>
                  <a:gd name="connsiteX7" fmla="*/ 106363 w 186862"/>
                  <a:gd name="connsiteY7" fmla="*/ 452955 h 452207"/>
                  <a:gd name="connsiteX8" fmla="*/ 106363 w 186862"/>
                  <a:gd name="connsiteY8" fmla="*/ 129683 h 452207"/>
                  <a:gd name="connsiteX9" fmla="*/ 99262 w 186862"/>
                  <a:gd name="connsiteY9" fmla="*/ 129309 h 452207"/>
                  <a:gd name="connsiteX10" fmla="*/ 63384 w 186862"/>
                  <a:gd name="connsiteY10" fmla="*/ 444733 h 4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62" h="452207">
                    <a:moveTo>
                      <a:pt x="63384" y="444733"/>
                    </a:moveTo>
                    <a:cubicBezTo>
                      <a:pt x="12931" y="380079"/>
                      <a:pt x="-16219" y="308324"/>
                      <a:pt x="9568" y="222367"/>
                    </a:cubicBezTo>
                    <a:cubicBezTo>
                      <a:pt x="32739" y="145006"/>
                      <a:pt x="68243" y="72876"/>
                      <a:pt x="107484" y="2616"/>
                    </a:cubicBezTo>
                    <a:cubicBezTo>
                      <a:pt x="107858" y="1869"/>
                      <a:pt x="108979" y="1495"/>
                      <a:pt x="111595" y="0"/>
                    </a:cubicBezTo>
                    <a:cubicBezTo>
                      <a:pt x="119443" y="19434"/>
                      <a:pt x="127291" y="38494"/>
                      <a:pt x="134766" y="57554"/>
                    </a:cubicBezTo>
                    <a:cubicBezTo>
                      <a:pt x="156816" y="115107"/>
                      <a:pt x="175502" y="173409"/>
                      <a:pt x="185966" y="234700"/>
                    </a:cubicBezTo>
                    <a:cubicBezTo>
                      <a:pt x="194562" y="286648"/>
                      <a:pt x="187461" y="335979"/>
                      <a:pt x="159058" y="380453"/>
                    </a:cubicBezTo>
                    <a:cubicBezTo>
                      <a:pt x="143735" y="404745"/>
                      <a:pt x="125423" y="426795"/>
                      <a:pt x="106363" y="452955"/>
                    </a:cubicBezTo>
                    <a:cubicBezTo>
                      <a:pt x="106363" y="341959"/>
                      <a:pt x="106363" y="235821"/>
                      <a:pt x="106363" y="129683"/>
                    </a:cubicBezTo>
                    <a:cubicBezTo>
                      <a:pt x="104121" y="129683"/>
                      <a:pt x="101504" y="129309"/>
                      <a:pt x="99262" y="129309"/>
                    </a:cubicBezTo>
                    <a:cubicBezTo>
                      <a:pt x="87303" y="234326"/>
                      <a:pt x="75344" y="339717"/>
                      <a:pt x="63384" y="444733"/>
                    </a:cubicBezTo>
                    <a:close/>
                  </a:path>
                </a:pathLst>
              </a:custGeom>
              <a:grpFill/>
              <a:ln w="372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7D221C4A-FA51-4414-B607-0168BC40A6E5}"/>
                  </a:ext>
                </a:extLst>
              </p:cNvPr>
              <p:cNvSpPr/>
              <p:nvPr/>
            </p:nvSpPr>
            <p:spPr>
              <a:xfrm>
                <a:off x="7207301" y="2225306"/>
                <a:ext cx="243432" cy="593366"/>
              </a:xfrm>
              <a:custGeom>
                <a:avLst/>
                <a:gdLst>
                  <a:gd name="connsiteX0" fmla="*/ 53531 w 179388"/>
                  <a:gd name="connsiteY0" fmla="*/ 127440 h 437258"/>
                  <a:gd name="connsiteX1" fmla="*/ 110711 w 179388"/>
                  <a:gd name="connsiteY1" fmla="*/ 437259 h 437258"/>
                  <a:gd name="connsiteX2" fmla="*/ 103984 w 179388"/>
                  <a:gd name="connsiteY2" fmla="*/ 433148 h 437258"/>
                  <a:gd name="connsiteX3" fmla="*/ 88 w 179388"/>
                  <a:gd name="connsiteY3" fmla="*/ 230589 h 437258"/>
                  <a:gd name="connsiteX4" fmla="*/ 6815 w 179388"/>
                  <a:gd name="connsiteY4" fmla="*/ 116229 h 437258"/>
                  <a:gd name="connsiteX5" fmla="*/ 23259 w 179388"/>
                  <a:gd name="connsiteY5" fmla="*/ 10464 h 437258"/>
                  <a:gd name="connsiteX6" fmla="*/ 25875 w 179388"/>
                  <a:gd name="connsiteY6" fmla="*/ 0 h 437258"/>
                  <a:gd name="connsiteX7" fmla="*/ 29986 w 179388"/>
                  <a:gd name="connsiteY7" fmla="*/ 2990 h 437258"/>
                  <a:gd name="connsiteX8" fmla="*/ 164153 w 179388"/>
                  <a:gd name="connsiteY8" fmla="*/ 214892 h 437258"/>
                  <a:gd name="connsiteX9" fmla="*/ 149952 w 179388"/>
                  <a:gd name="connsiteY9" fmla="*/ 429411 h 437258"/>
                  <a:gd name="connsiteX10" fmla="*/ 60258 w 179388"/>
                  <a:gd name="connsiteY10" fmla="*/ 125946 h 437258"/>
                  <a:gd name="connsiteX11" fmla="*/ 53531 w 179388"/>
                  <a:gd name="connsiteY11" fmla="*/ 127440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88" h="437258">
                    <a:moveTo>
                      <a:pt x="53531" y="127440"/>
                    </a:moveTo>
                    <a:cubicBezTo>
                      <a:pt x="72591" y="230962"/>
                      <a:pt x="92024" y="334484"/>
                      <a:pt x="110711" y="437259"/>
                    </a:cubicBezTo>
                    <a:cubicBezTo>
                      <a:pt x="109963" y="436885"/>
                      <a:pt x="106974" y="435390"/>
                      <a:pt x="103984" y="433148"/>
                    </a:cubicBezTo>
                    <a:cubicBezTo>
                      <a:pt x="38582" y="381574"/>
                      <a:pt x="-2154" y="316919"/>
                      <a:pt x="88" y="230589"/>
                    </a:cubicBezTo>
                    <a:cubicBezTo>
                      <a:pt x="1209" y="192469"/>
                      <a:pt x="3078" y="154349"/>
                      <a:pt x="6815" y="116229"/>
                    </a:cubicBezTo>
                    <a:cubicBezTo>
                      <a:pt x="10552" y="80725"/>
                      <a:pt x="17653" y="45595"/>
                      <a:pt x="23259" y="10464"/>
                    </a:cubicBezTo>
                    <a:cubicBezTo>
                      <a:pt x="23633" y="7101"/>
                      <a:pt x="24754" y="4111"/>
                      <a:pt x="25875" y="0"/>
                    </a:cubicBezTo>
                    <a:cubicBezTo>
                      <a:pt x="28117" y="1495"/>
                      <a:pt x="29239" y="1869"/>
                      <a:pt x="29986" y="2990"/>
                    </a:cubicBezTo>
                    <a:cubicBezTo>
                      <a:pt x="81560" y="69513"/>
                      <a:pt x="130145" y="137531"/>
                      <a:pt x="164153" y="214892"/>
                    </a:cubicBezTo>
                    <a:cubicBezTo>
                      <a:pt x="197041" y="289637"/>
                      <a:pt x="182092" y="360645"/>
                      <a:pt x="149952" y="429411"/>
                    </a:cubicBezTo>
                    <a:cubicBezTo>
                      <a:pt x="120054" y="328505"/>
                      <a:pt x="90156" y="227225"/>
                      <a:pt x="60258" y="125946"/>
                    </a:cubicBezTo>
                    <a:cubicBezTo>
                      <a:pt x="58389" y="126319"/>
                      <a:pt x="55773" y="126693"/>
                      <a:pt x="53531" y="127440"/>
                    </a:cubicBezTo>
                    <a:close/>
                  </a:path>
                </a:pathLst>
              </a:custGeom>
              <a:grpFill/>
              <a:ln w="372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D443196F-DB52-4FD7-82A9-0C26A80CB572}"/>
                  </a:ext>
                </a:extLst>
              </p:cNvPr>
              <p:cNvSpPr/>
              <p:nvPr/>
            </p:nvSpPr>
            <p:spPr>
              <a:xfrm>
                <a:off x="7515768" y="4176313"/>
                <a:ext cx="557866" cy="299218"/>
              </a:xfrm>
              <a:custGeom>
                <a:avLst/>
                <a:gdLst>
                  <a:gd name="connsiteX0" fmla="*/ 290385 w 411098"/>
                  <a:gd name="connsiteY0" fmla="*/ 54190 h 220498"/>
                  <a:gd name="connsiteX1" fmla="*/ 0 w 411098"/>
                  <a:gd name="connsiteY1" fmla="*/ 173409 h 220498"/>
                  <a:gd name="connsiteX2" fmla="*/ 133046 w 411098"/>
                  <a:gd name="connsiteY2" fmla="*/ 36999 h 220498"/>
                  <a:gd name="connsiteX3" fmla="*/ 411472 w 411098"/>
                  <a:gd name="connsiteY3" fmla="*/ 0 h 220498"/>
                  <a:gd name="connsiteX4" fmla="*/ 409977 w 411098"/>
                  <a:gd name="connsiteY4" fmla="*/ 5606 h 220498"/>
                  <a:gd name="connsiteX5" fmla="*/ 243295 w 411098"/>
                  <a:gd name="connsiteY5" fmla="*/ 171166 h 220498"/>
                  <a:gd name="connsiteX6" fmla="*/ 18686 w 411098"/>
                  <a:gd name="connsiteY6" fmla="*/ 210781 h 220498"/>
                  <a:gd name="connsiteX7" fmla="*/ 17565 w 411098"/>
                  <a:gd name="connsiteY7" fmla="*/ 210407 h 220498"/>
                  <a:gd name="connsiteX8" fmla="*/ 293748 w 411098"/>
                  <a:gd name="connsiteY8" fmla="*/ 61665 h 220498"/>
                  <a:gd name="connsiteX9" fmla="*/ 290385 w 411098"/>
                  <a:gd name="connsiteY9" fmla="*/ 54190 h 22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098" h="220498">
                    <a:moveTo>
                      <a:pt x="290385" y="54190"/>
                    </a:moveTo>
                    <a:cubicBezTo>
                      <a:pt x="193590" y="94179"/>
                      <a:pt x="96421" y="133794"/>
                      <a:pt x="0" y="173409"/>
                    </a:cubicBezTo>
                    <a:cubicBezTo>
                      <a:pt x="29151" y="114360"/>
                      <a:pt x="66897" y="60917"/>
                      <a:pt x="133046" y="36999"/>
                    </a:cubicBezTo>
                    <a:cubicBezTo>
                      <a:pt x="222367" y="4485"/>
                      <a:pt x="316546" y="2616"/>
                      <a:pt x="411472" y="0"/>
                    </a:cubicBezTo>
                    <a:cubicBezTo>
                      <a:pt x="410724" y="2990"/>
                      <a:pt x="410724" y="4485"/>
                      <a:pt x="409977" y="5606"/>
                    </a:cubicBezTo>
                    <a:cubicBezTo>
                      <a:pt x="359150" y="65776"/>
                      <a:pt x="305334" y="122582"/>
                      <a:pt x="243295" y="171166"/>
                    </a:cubicBezTo>
                    <a:cubicBezTo>
                      <a:pt x="175277" y="224983"/>
                      <a:pt x="99411" y="230215"/>
                      <a:pt x="18686" y="210781"/>
                    </a:cubicBezTo>
                    <a:cubicBezTo>
                      <a:pt x="17191" y="210407"/>
                      <a:pt x="16070" y="209286"/>
                      <a:pt x="17565" y="210407"/>
                    </a:cubicBezTo>
                    <a:cubicBezTo>
                      <a:pt x="108754" y="161449"/>
                      <a:pt x="201064" y="111370"/>
                      <a:pt x="293748" y="61665"/>
                    </a:cubicBezTo>
                    <a:cubicBezTo>
                      <a:pt x="292627" y="59049"/>
                      <a:pt x="291506" y="56433"/>
                      <a:pt x="290385" y="54190"/>
                    </a:cubicBezTo>
                    <a:close/>
                  </a:path>
                </a:pathLst>
              </a:custGeom>
              <a:grpFill/>
              <a:ln w="372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4182E919-702A-4FF3-A325-FB6CC39F99F1}"/>
                  </a:ext>
                </a:extLst>
              </p:cNvPr>
              <p:cNvSpPr/>
              <p:nvPr/>
            </p:nvSpPr>
            <p:spPr>
              <a:xfrm>
                <a:off x="5458895" y="2485473"/>
                <a:ext cx="238361" cy="603508"/>
              </a:xfrm>
              <a:custGeom>
                <a:avLst/>
                <a:gdLst>
                  <a:gd name="connsiteX0" fmla="*/ 50357 w 175651"/>
                  <a:gd name="connsiteY0" fmla="*/ 442491 h 444733"/>
                  <a:gd name="connsiteX1" fmla="*/ 13358 w 175651"/>
                  <a:gd name="connsiteY1" fmla="*/ 214892 h 444733"/>
                  <a:gd name="connsiteX2" fmla="*/ 113890 w 175651"/>
                  <a:gd name="connsiteY2" fmla="*/ 4485 h 444733"/>
                  <a:gd name="connsiteX3" fmla="*/ 118748 w 175651"/>
                  <a:gd name="connsiteY3" fmla="*/ 0 h 444733"/>
                  <a:gd name="connsiteX4" fmla="*/ 147899 w 175651"/>
                  <a:gd name="connsiteY4" fmla="*/ 99037 h 444733"/>
                  <a:gd name="connsiteX5" fmla="*/ 173312 w 175651"/>
                  <a:gd name="connsiteY5" fmla="*/ 227599 h 444733"/>
                  <a:gd name="connsiteX6" fmla="*/ 109405 w 175651"/>
                  <a:gd name="connsiteY6" fmla="*/ 427542 h 444733"/>
                  <a:gd name="connsiteX7" fmla="*/ 91840 w 175651"/>
                  <a:gd name="connsiteY7" fmla="*/ 445855 h 444733"/>
                  <a:gd name="connsiteX8" fmla="*/ 90719 w 175651"/>
                  <a:gd name="connsiteY8" fmla="*/ 446602 h 444733"/>
                  <a:gd name="connsiteX9" fmla="*/ 107163 w 175651"/>
                  <a:gd name="connsiteY9" fmla="*/ 133046 h 444733"/>
                  <a:gd name="connsiteX10" fmla="*/ 99315 w 175651"/>
                  <a:gd name="connsiteY10" fmla="*/ 132299 h 444733"/>
                  <a:gd name="connsiteX11" fmla="*/ 50357 w 175651"/>
                  <a:gd name="connsiteY11" fmla="*/ 442491 h 4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651" h="444733">
                    <a:moveTo>
                      <a:pt x="50357" y="442491"/>
                    </a:moveTo>
                    <a:cubicBezTo>
                      <a:pt x="4762" y="372604"/>
                      <a:pt x="-15419" y="298233"/>
                      <a:pt x="13358" y="214892"/>
                    </a:cubicBezTo>
                    <a:cubicBezTo>
                      <a:pt x="39145" y="140895"/>
                      <a:pt x="74649" y="71755"/>
                      <a:pt x="113890" y="4485"/>
                    </a:cubicBezTo>
                    <a:cubicBezTo>
                      <a:pt x="114637" y="3364"/>
                      <a:pt x="116132" y="2616"/>
                      <a:pt x="118748" y="0"/>
                    </a:cubicBezTo>
                    <a:cubicBezTo>
                      <a:pt x="128839" y="34009"/>
                      <a:pt x="140051" y="66149"/>
                      <a:pt x="147899" y="99037"/>
                    </a:cubicBezTo>
                    <a:cubicBezTo>
                      <a:pt x="157990" y="141642"/>
                      <a:pt x="166212" y="184247"/>
                      <a:pt x="173312" y="227599"/>
                    </a:cubicBezTo>
                    <a:cubicBezTo>
                      <a:pt x="186019" y="304586"/>
                      <a:pt x="159858" y="370362"/>
                      <a:pt x="109405" y="427542"/>
                    </a:cubicBezTo>
                    <a:cubicBezTo>
                      <a:pt x="103799" y="433895"/>
                      <a:pt x="97820" y="439875"/>
                      <a:pt x="91840" y="445855"/>
                    </a:cubicBezTo>
                    <a:cubicBezTo>
                      <a:pt x="90719" y="446976"/>
                      <a:pt x="89598" y="447349"/>
                      <a:pt x="90719" y="446602"/>
                    </a:cubicBezTo>
                    <a:cubicBezTo>
                      <a:pt x="96325" y="343080"/>
                      <a:pt x="101557" y="238063"/>
                      <a:pt x="107163" y="133046"/>
                    </a:cubicBezTo>
                    <a:cubicBezTo>
                      <a:pt x="104547" y="132673"/>
                      <a:pt x="101931" y="132673"/>
                      <a:pt x="99315" y="132299"/>
                    </a:cubicBezTo>
                    <a:cubicBezTo>
                      <a:pt x="83244" y="235447"/>
                      <a:pt x="66801" y="338969"/>
                      <a:pt x="50357" y="442491"/>
                    </a:cubicBezTo>
                    <a:close/>
                  </a:path>
                </a:pathLst>
              </a:custGeom>
              <a:grpFill/>
              <a:ln w="372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58D01065-4850-4533-9D94-A55E3E838F96}"/>
                  </a:ext>
                </a:extLst>
              </p:cNvPr>
              <p:cNvSpPr/>
              <p:nvPr/>
            </p:nvSpPr>
            <p:spPr>
              <a:xfrm>
                <a:off x="4115323" y="4175807"/>
                <a:ext cx="557866" cy="299218"/>
              </a:xfrm>
              <a:custGeom>
                <a:avLst/>
                <a:gdLst>
                  <a:gd name="connsiteX0" fmla="*/ 413714 w 411098"/>
                  <a:gd name="connsiteY0" fmla="*/ 173783 h 220498"/>
                  <a:gd name="connsiteX1" fmla="*/ 122956 w 411098"/>
                  <a:gd name="connsiteY1" fmla="*/ 54564 h 220498"/>
                  <a:gd name="connsiteX2" fmla="*/ 120340 w 411098"/>
                  <a:gd name="connsiteY2" fmla="*/ 59796 h 220498"/>
                  <a:gd name="connsiteX3" fmla="*/ 210408 w 411098"/>
                  <a:gd name="connsiteY3" fmla="*/ 111370 h 220498"/>
                  <a:gd name="connsiteX4" fmla="*/ 301970 w 411098"/>
                  <a:gd name="connsiteY4" fmla="*/ 161449 h 220498"/>
                  <a:gd name="connsiteX5" fmla="*/ 397644 w 411098"/>
                  <a:gd name="connsiteY5" fmla="*/ 208913 h 220498"/>
                  <a:gd name="connsiteX6" fmla="*/ 393907 w 411098"/>
                  <a:gd name="connsiteY6" fmla="*/ 211529 h 220498"/>
                  <a:gd name="connsiteX7" fmla="*/ 165934 w 411098"/>
                  <a:gd name="connsiteY7" fmla="*/ 168550 h 220498"/>
                  <a:gd name="connsiteX8" fmla="*/ 4858 w 411098"/>
                  <a:gd name="connsiteY8" fmla="*/ 7475 h 220498"/>
                  <a:gd name="connsiteX9" fmla="*/ 0 w 411098"/>
                  <a:gd name="connsiteY9" fmla="*/ 0 h 220498"/>
                  <a:gd name="connsiteX10" fmla="*/ 96047 w 411098"/>
                  <a:gd name="connsiteY10" fmla="*/ 4859 h 220498"/>
                  <a:gd name="connsiteX11" fmla="*/ 258992 w 411098"/>
                  <a:gd name="connsiteY11" fmla="*/ 31019 h 220498"/>
                  <a:gd name="connsiteX12" fmla="*/ 413714 w 411098"/>
                  <a:gd name="connsiteY12" fmla="*/ 173783 h 22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098" h="220498">
                    <a:moveTo>
                      <a:pt x="413714" y="173783"/>
                    </a:moveTo>
                    <a:cubicBezTo>
                      <a:pt x="316546" y="133794"/>
                      <a:pt x="219751" y="94179"/>
                      <a:pt x="122956" y="54564"/>
                    </a:cubicBezTo>
                    <a:cubicBezTo>
                      <a:pt x="122208" y="56433"/>
                      <a:pt x="121087" y="57927"/>
                      <a:pt x="120340" y="59796"/>
                    </a:cubicBezTo>
                    <a:cubicBezTo>
                      <a:pt x="150238" y="76987"/>
                      <a:pt x="180136" y="94553"/>
                      <a:pt x="210408" y="111370"/>
                    </a:cubicBezTo>
                    <a:cubicBezTo>
                      <a:pt x="240679" y="128188"/>
                      <a:pt x="270951" y="145379"/>
                      <a:pt x="301970" y="161449"/>
                    </a:cubicBezTo>
                    <a:cubicBezTo>
                      <a:pt x="333363" y="177520"/>
                      <a:pt x="365130" y="192842"/>
                      <a:pt x="397644" y="208913"/>
                    </a:cubicBezTo>
                    <a:cubicBezTo>
                      <a:pt x="396523" y="209660"/>
                      <a:pt x="395028" y="211155"/>
                      <a:pt x="393907" y="211529"/>
                    </a:cubicBezTo>
                    <a:cubicBezTo>
                      <a:pt x="311313" y="231336"/>
                      <a:pt x="234700" y="223862"/>
                      <a:pt x="165934" y="168550"/>
                    </a:cubicBezTo>
                    <a:cubicBezTo>
                      <a:pt x="106512" y="120340"/>
                      <a:pt x="54190" y="65776"/>
                      <a:pt x="4858" y="7475"/>
                    </a:cubicBezTo>
                    <a:cubicBezTo>
                      <a:pt x="3737" y="5980"/>
                      <a:pt x="2990" y="4485"/>
                      <a:pt x="0" y="0"/>
                    </a:cubicBezTo>
                    <a:cubicBezTo>
                      <a:pt x="34009" y="1495"/>
                      <a:pt x="65402" y="747"/>
                      <a:pt x="96047" y="4859"/>
                    </a:cubicBezTo>
                    <a:cubicBezTo>
                      <a:pt x="150611" y="11959"/>
                      <a:pt x="205549" y="18313"/>
                      <a:pt x="258992" y="31019"/>
                    </a:cubicBezTo>
                    <a:cubicBezTo>
                      <a:pt x="336727" y="48958"/>
                      <a:pt x="380453" y="107633"/>
                      <a:pt x="413714" y="173783"/>
                    </a:cubicBezTo>
                    <a:close/>
                  </a:path>
                </a:pathLst>
              </a:custGeom>
              <a:grpFill/>
              <a:ln w="372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8413D4AA-9F2D-4399-A5D9-3338FFF8419B}"/>
                  </a:ext>
                </a:extLst>
              </p:cNvPr>
              <p:cNvSpPr/>
              <p:nvPr/>
            </p:nvSpPr>
            <p:spPr>
              <a:xfrm>
                <a:off x="7025905" y="3379580"/>
                <a:ext cx="248504" cy="593366"/>
              </a:xfrm>
              <a:custGeom>
                <a:avLst/>
                <a:gdLst>
                  <a:gd name="connsiteX0" fmla="*/ 71348 w 183125"/>
                  <a:gd name="connsiteY0" fmla="*/ 437259 h 437258"/>
                  <a:gd name="connsiteX1" fmla="*/ 133013 w 183125"/>
                  <a:gd name="connsiteY1" fmla="*/ 128935 h 437258"/>
                  <a:gd name="connsiteX2" fmla="*/ 125538 w 183125"/>
                  <a:gd name="connsiteY2" fmla="*/ 127067 h 437258"/>
                  <a:gd name="connsiteX3" fmla="*/ 31733 w 183125"/>
                  <a:gd name="connsiteY3" fmla="*/ 427168 h 437258"/>
                  <a:gd name="connsiteX4" fmla="*/ 18653 w 183125"/>
                  <a:gd name="connsiteY4" fmla="*/ 219751 h 437258"/>
                  <a:gd name="connsiteX5" fmla="*/ 100125 w 183125"/>
                  <a:gd name="connsiteY5" fmla="*/ 79977 h 437258"/>
                  <a:gd name="connsiteX6" fmla="*/ 159174 w 183125"/>
                  <a:gd name="connsiteY6" fmla="*/ 0 h 437258"/>
                  <a:gd name="connsiteX7" fmla="*/ 163285 w 183125"/>
                  <a:gd name="connsiteY7" fmla="*/ 747 h 437258"/>
                  <a:gd name="connsiteX8" fmla="*/ 173002 w 183125"/>
                  <a:gd name="connsiteY8" fmla="*/ 61291 h 437258"/>
                  <a:gd name="connsiteX9" fmla="*/ 183839 w 183125"/>
                  <a:gd name="connsiteY9" fmla="*/ 251144 h 437258"/>
                  <a:gd name="connsiteX10" fmla="*/ 71348 w 183125"/>
                  <a:gd name="connsiteY10" fmla="*/ 437259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125" h="437258">
                    <a:moveTo>
                      <a:pt x="71348" y="437259"/>
                    </a:moveTo>
                    <a:cubicBezTo>
                      <a:pt x="91903" y="335232"/>
                      <a:pt x="112458" y="232084"/>
                      <a:pt x="133013" y="128935"/>
                    </a:cubicBezTo>
                    <a:cubicBezTo>
                      <a:pt x="130397" y="128188"/>
                      <a:pt x="127781" y="127814"/>
                      <a:pt x="125538" y="127067"/>
                    </a:cubicBezTo>
                    <a:cubicBezTo>
                      <a:pt x="94145" y="227225"/>
                      <a:pt x="63126" y="327384"/>
                      <a:pt x="31733" y="427168"/>
                    </a:cubicBezTo>
                    <a:cubicBezTo>
                      <a:pt x="1461" y="360645"/>
                      <a:pt x="-14983" y="290385"/>
                      <a:pt x="18653" y="219751"/>
                    </a:cubicBezTo>
                    <a:cubicBezTo>
                      <a:pt x="41824" y="171166"/>
                      <a:pt x="71348" y="125572"/>
                      <a:pt x="100125" y="79977"/>
                    </a:cubicBezTo>
                    <a:cubicBezTo>
                      <a:pt x="117690" y="51948"/>
                      <a:pt x="139366" y="26535"/>
                      <a:pt x="159174" y="0"/>
                    </a:cubicBezTo>
                    <a:cubicBezTo>
                      <a:pt x="160668" y="374"/>
                      <a:pt x="161790" y="374"/>
                      <a:pt x="163285" y="747"/>
                    </a:cubicBezTo>
                    <a:cubicBezTo>
                      <a:pt x="166648" y="20929"/>
                      <a:pt x="170012" y="41110"/>
                      <a:pt x="173002" y="61291"/>
                    </a:cubicBezTo>
                    <a:cubicBezTo>
                      <a:pt x="181971" y="124451"/>
                      <a:pt x="187951" y="187610"/>
                      <a:pt x="183839" y="251144"/>
                    </a:cubicBezTo>
                    <a:cubicBezTo>
                      <a:pt x="178981" y="333737"/>
                      <a:pt x="132639" y="390917"/>
                      <a:pt x="71348" y="437259"/>
                    </a:cubicBezTo>
                    <a:close/>
                  </a:path>
                </a:pathLst>
              </a:custGeom>
              <a:grpFill/>
              <a:ln w="372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604244E5-C3B5-43E5-8278-0AD72C3DA73C}"/>
                  </a:ext>
                </a:extLst>
              </p:cNvPr>
              <p:cNvSpPr/>
              <p:nvPr/>
            </p:nvSpPr>
            <p:spPr>
              <a:xfrm>
                <a:off x="4912906" y="3379580"/>
                <a:ext cx="248504" cy="593366"/>
              </a:xfrm>
              <a:custGeom>
                <a:avLst/>
                <a:gdLst>
                  <a:gd name="connsiteX0" fmla="*/ 24041 w 183125"/>
                  <a:gd name="connsiteY0" fmla="*/ 0 h 437258"/>
                  <a:gd name="connsiteX1" fmla="*/ 28152 w 183125"/>
                  <a:gd name="connsiteY1" fmla="*/ 2616 h 437258"/>
                  <a:gd name="connsiteX2" fmla="*/ 164936 w 183125"/>
                  <a:gd name="connsiteY2" fmla="*/ 211155 h 437258"/>
                  <a:gd name="connsiteX3" fmla="*/ 154471 w 183125"/>
                  <a:gd name="connsiteY3" fmla="*/ 426795 h 437258"/>
                  <a:gd name="connsiteX4" fmla="*/ 61040 w 183125"/>
                  <a:gd name="connsiteY4" fmla="*/ 127067 h 437258"/>
                  <a:gd name="connsiteX5" fmla="*/ 55434 w 183125"/>
                  <a:gd name="connsiteY5" fmla="*/ 128562 h 437258"/>
                  <a:gd name="connsiteX6" fmla="*/ 72999 w 183125"/>
                  <a:gd name="connsiteY6" fmla="*/ 230589 h 437258"/>
                  <a:gd name="connsiteX7" fmla="*/ 93180 w 183125"/>
                  <a:gd name="connsiteY7" fmla="*/ 334484 h 437258"/>
                  <a:gd name="connsiteX8" fmla="*/ 118594 w 183125"/>
                  <a:gd name="connsiteY8" fmla="*/ 439875 h 437258"/>
                  <a:gd name="connsiteX9" fmla="*/ 89817 w 183125"/>
                  <a:gd name="connsiteY9" fmla="*/ 416704 h 437258"/>
                  <a:gd name="connsiteX10" fmla="*/ 123 w 183125"/>
                  <a:gd name="connsiteY10" fmla="*/ 211529 h 437258"/>
                  <a:gd name="connsiteX11" fmla="*/ 21425 w 183125"/>
                  <a:gd name="connsiteY11" fmla="*/ 7475 h 437258"/>
                  <a:gd name="connsiteX12" fmla="*/ 24041 w 183125"/>
                  <a:gd name="connsiteY12" fmla="*/ 0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125" h="437258">
                    <a:moveTo>
                      <a:pt x="24041" y="0"/>
                    </a:moveTo>
                    <a:cubicBezTo>
                      <a:pt x="25910" y="1121"/>
                      <a:pt x="27405" y="1495"/>
                      <a:pt x="28152" y="2616"/>
                    </a:cubicBezTo>
                    <a:cubicBezTo>
                      <a:pt x="80100" y="68018"/>
                      <a:pt x="129806" y="134915"/>
                      <a:pt x="164936" y="211155"/>
                    </a:cubicBezTo>
                    <a:cubicBezTo>
                      <a:pt x="199319" y="285526"/>
                      <a:pt x="185864" y="356908"/>
                      <a:pt x="154471" y="426795"/>
                    </a:cubicBezTo>
                    <a:cubicBezTo>
                      <a:pt x="123452" y="327010"/>
                      <a:pt x="92059" y="226851"/>
                      <a:pt x="61040" y="127067"/>
                    </a:cubicBezTo>
                    <a:cubicBezTo>
                      <a:pt x="59171" y="127440"/>
                      <a:pt x="57303" y="127814"/>
                      <a:pt x="55434" y="128562"/>
                    </a:cubicBezTo>
                    <a:cubicBezTo>
                      <a:pt x="61414" y="162571"/>
                      <a:pt x="67020" y="196580"/>
                      <a:pt x="72999" y="230589"/>
                    </a:cubicBezTo>
                    <a:cubicBezTo>
                      <a:pt x="79353" y="265345"/>
                      <a:pt x="85706" y="300102"/>
                      <a:pt x="93180" y="334484"/>
                    </a:cubicBezTo>
                    <a:cubicBezTo>
                      <a:pt x="100655" y="368867"/>
                      <a:pt x="109624" y="402876"/>
                      <a:pt x="118594" y="439875"/>
                    </a:cubicBezTo>
                    <a:cubicBezTo>
                      <a:pt x="107756" y="431279"/>
                      <a:pt x="98786" y="424179"/>
                      <a:pt x="89817" y="416704"/>
                    </a:cubicBezTo>
                    <a:cubicBezTo>
                      <a:pt x="26284" y="363261"/>
                      <a:pt x="-2120" y="294122"/>
                      <a:pt x="123" y="211529"/>
                    </a:cubicBezTo>
                    <a:cubicBezTo>
                      <a:pt x="1991" y="142763"/>
                      <a:pt x="9466" y="74745"/>
                      <a:pt x="21425" y="7475"/>
                    </a:cubicBezTo>
                    <a:cubicBezTo>
                      <a:pt x="22173" y="4859"/>
                      <a:pt x="22920" y="2616"/>
                      <a:pt x="24041" y="0"/>
                    </a:cubicBezTo>
                    <a:close/>
                  </a:path>
                </a:pathLst>
              </a:custGeom>
              <a:grpFill/>
              <a:ln w="372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42004A8F-2D98-4B27-82F6-EC73A2DBE7AB}"/>
                  </a:ext>
                </a:extLst>
              </p:cNvPr>
              <p:cNvSpPr/>
              <p:nvPr/>
            </p:nvSpPr>
            <p:spPr>
              <a:xfrm>
                <a:off x="4717381" y="2246099"/>
                <a:ext cx="248504" cy="593366"/>
              </a:xfrm>
              <a:custGeom>
                <a:avLst/>
                <a:gdLst>
                  <a:gd name="connsiteX0" fmla="*/ 72826 w 183125"/>
                  <a:gd name="connsiteY0" fmla="*/ 439128 h 437258"/>
                  <a:gd name="connsiteX1" fmla="*/ 130753 w 183125"/>
                  <a:gd name="connsiteY1" fmla="*/ 124824 h 437258"/>
                  <a:gd name="connsiteX2" fmla="*/ 124026 w 183125"/>
                  <a:gd name="connsiteY2" fmla="*/ 122956 h 437258"/>
                  <a:gd name="connsiteX3" fmla="*/ 33211 w 183125"/>
                  <a:gd name="connsiteY3" fmla="*/ 429411 h 437258"/>
                  <a:gd name="connsiteX4" fmla="*/ 15272 w 183125"/>
                  <a:gd name="connsiteY4" fmla="*/ 227973 h 437258"/>
                  <a:gd name="connsiteX5" fmla="*/ 78805 w 183125"/>
                  <a:gd name="connsiteY5" fmla="*/ 108754 h 437258"/>
                  <a:gd name="connsiteX6" fmla="*/ 154298 w 183125"/>
                  <a:gd name="connsiteY6" fmla="*/ 0 h 437258"/>
                  <a:gd name="connsiteX7" fmla="*/ 158782 w 183125"/>
                  <a:gd name="connsiteY7" fmla="*/ 747 h 437258"/>
                  <a:gd name="connsiteX8" fmla="*/ 169247 w 183125"/>
                  <a:gd name="connsiteY8" fmla="*/ 59422 h 437258"/>
                  <a:gd name="connsiteX9" fmla="*/ 183075 w 183125"/>
                  <a:gd name="connsiteY9" fmla="*/ 252265 h 437258"/>
                  <a:gd name="connsiteX10" fmla="*/ 72826 w 183125"/>
                  <a:gd name="connsiteY10" fmla="*/ 439128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125" h="437258">
                    <a:moveTo>
                      <a:pt x="72826" y="439128"/>
                    </a:moveTo>
                    <a:cubicBezTo>
                      <a:pt x="92259" y="334484"/>
                      <a:pt x="111319" y="229841"/>
                      <a:pt x="130753" y="124824"/>
                    </a:cubicBezTo>
                    <a:cubicBezTo>
                      <a:pt x="128511" y="124077"/>
                      <a:pt x="126268" y="123703"/>
                      <a:pt x="124026" y="122956"/>
                    </a:cubicBezTo>
                    <a:cubicBezTo>
                      <a:pt x="93754" y="225357"/>
                      <a:pt x="63109" y="327757"/>
                      <a:pt x="33211" y="429411"/>
                    </a:cubicBezTo>
                    <a:cubicBezTo>
                      <a:pt x="3686" y="365877"/>
                      <a:pt x="-14626" y="298233"/>
                      <a:pt x="15272" y="227973"/>
                    </a:cubicBezTo>
                    <a:cubicBezTo>
                      <a:pt x="32837" y="186489"/>
                      <a:pt x="55260" y="146874"/>
                      <a:pt x="78805" y="108754"/>
                    </a:cubicBezTo>
                    <a:cubicBezTo>
                      <a:pt x="101976" y="71382"/>
                      <a:pt x="128884" y="36251"/>
                      <a:pt x="154298" y="0"/>
                    </a:cubicBezTo>
                    <a:cubicBezTo>
                      <a:pt x="155793" y="374"/>
                      <a:pt x="157288" y="374"/>
                      <a:pt x="158782" y="747"/>
                    </a:cubicBezTo>
                    <a:cubicBezTo>
                      <a:pt x="162146" y="20181"/>
                      <a:pt x="165883" y="39615"/>
                      <a:pt x="169247" y="59422"/>
                    </a:cubicBezTo>
                    <a:cubicBezTo>
                      <a:pt x="179711" y="123329"/>
                      <a:pt x="186438" y="187237"/>
                      <a:pt x="183075" y="252265"/>
                    </a:cubicBezTo>
                    <a:cubicBezTo>
                      <a:pt x="178590" y="334858"/>
                      <a:pt x="132995" y="392038"/>
                      <a:pt x="72826" y="439128"/>
                    </a:cubicBezTo>
                    <a:close/>
                  </a:path>
                </a:pathLst>
              </a:custGeom>
              <a:grpFill/>
              <a:ln w="372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8B171E7B-D41D-4D42-BBC1-EA12A1BC2A39}"/>
                  </a:ext>
                </a:extLst>
              </p:cNvPr>
              <p:cNvSpPr/>
              <p:nvPr/>
            </p:nvSpPr>
            <p:spPr>
              <a:xfrm>
                <a:off x="6006760" y="2714198"/>
                <a:ext cx="248504" cy="593366"/>
              </a:xfrm>
              <a:custGeom>
                <a:avLst/>
                <a:gdLst>
                  <a:gd name="connsiteX0" fmla="*/ 70433 w 183125"/>
                  <a:gd name="connsiteY0" fmla="*/ 438380 h 437258"/>
                  <a:gd name="connsiteX1" fmla="*/ 132472 w 183125"/>
                  <a:gd name="connsiteY1" fmla="*/ 128188 h 437258"/>
                  <a:gd name="connsiteX2" fmla="*/ 124997 w 183125"/>
                  <a:gd name="connsiteY2" fmla="*/ 126319 h 437258"/>
                  <a:gd name="connsiteX3" fmla="*/ 30818 w 183125"/>
                  <a:gd name="connsiteY3" fmla="*/ 427916 h 437258"/>
                  <a:gd name="connsiteX4" fmla="*/ 1294 w 183125"/>
                  <a:gd name="connsiteY4" fmla="*/ 327384 h 437258"/>
                  <a:gd name="connsiteX5" fmla="*/ 19233 w 183125"/>
                  <a:gd name="connsiteY5" fmla="*/ 215640 h 437258"/>
                  <a:gd name="connsiteX6" fmla="*/ 160501 w 183125"/>
                  <a:gd name="connsiteY6" fmla="*/ 0 h 437258"/>
                  <a:gd name="connsiteX7" fmla="*/ 163865 w 183125"/>
                  <a:gd name="connsiteY7" fmla="*/ 8969 h 437258"/>
                  <a:gd name="connsiteX8" fmla="*/ 183672 w 183125"/>
                  <a:gd name="connsiteY8" fmla="*/ 248901 h 437258"/>
                  <a:gd name="connsiteX9" fmla="*/ 70433 w 183125"/>
                  <a:gd name="connsiteY9" fmla="*/ 438380 h 43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125" h="437258">
                    <a:moveTo>
                      <a:pt x="70433" y="438380"/>
                    </a:moveTo>
                    <a:cubicBezTo>
                      <a:pt x="91362" y="334858"/>
                      <a:pt x="111917" y="231710"/>
                      <a:pt x="132472" y="128188"/>
                    </a:cubicBezTo>
                    <a:cubicBezTo>
                      <a:pt x="129856" y="127440"/>
                      <a:pt x="127613" y="127067"/>
                      <a:pt x="124997" y="126319"/>
                    </a:cubicBezTo>
                    <a:cubicBezTo>
                      <a:pt x="93604" y="226851"/>
                      <a:pt x="62211" y="327757"/>
                      <a:pt x="30818" y="427916"/>
                    </a:cubicBezTo>
                    <a:cubicBezTo>
                      <a:pt x="15496" y="397644"/>
                      <a:pt x="5405" y="363261"/>
                      <a:pt x="1294" y="327384"/>
                    </a:cubicBezTo>
                    <a:cubicBezTo>
                      <a:pt x="-2817" y="288516"/>
                      <a:pt x="2789" y="251144"/>
                      <a:pt x="19233" y="215640"/>
                    </a:cubicBezTo>
                    <a:cubicBezTo>
                      <a:pt x="54737" y="137157"/>
                      <a:pt x="105937" y="68766"/>
                      <a:pt x="160501" y="0"/>
                    </a:cubicBezTo>
                    <a:cubicBezTo>
                      <a:pt x="161996" y="4111"/>
                      <a:pt x="163491" y="6727"/>
                      <a:pt x="163865" y="8969"/>
                    </a:cubicBezTo>
                    <a:cubicBezTo>
                      <a:pt x="177693" y="88199"/>
                      <a:pt x="187409" y="168177"/>
                      <a:pt x="183672" y="248901"/>
                    </a:cubicBezTo>
                    <a:cubicBezTo>
                      <a:pt x="179561" y="333363"/>
                      <a:pt x="133219" y="391664"/>
                      <a:pt x="70433" y="438380"/>
                    </a:cubicBezTo>
                    <a:close/>
                  </a:path>
                </a:pathLst>
              </a:custGeom>
              <a:grpFill/>
              <a:ln w="372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6A678588-1ECE-480A-B83A-10116C4F8A01}"/>
                  </a:ext>
                </a:extLst>
              </p:cNvPr>
              <p:cNvSpPr/>
              <p:nvPr/>
            </p:nvSpPr>
            <p:spPr>
              <a:xfrm>
                <a:off x="6340735" y="1899209"/>
                <a:ext cx="233290" cy="517293"/>
              </a:xfrm>
              <a:custGeom>
                <a:avLst/>
                <a:gdLst>
                  <a:gd name="connsiteX0" fmla="*/ 111719 w 171913"/>
                  <a:gd name="connsiteY0" fmla="*/ 0 h 381200"/>
                  <a:gd name="connsiteX1" fmla="*/ 174505 w 171913"/>
                  <a:gd name="connsiteY1" fmla="*/ 229841 h 381200"/>
                  <a:gd name="connsiteX2" fmla="*/ 149465 w 171913"/>
                  <a:gd name="connsiteY2" fmla="*/ 313929 h 381200"/>
                  <a:gd name="connsiteX3" fmla="*/ 92659 w 171913"/>
                  <a:gd name="connsiteY3" fmla="*/ 382695 h 381200"/>
                  <a:gd name="connsiteX4" fmla="*/ 104245 w 171913"/>
                  <a:gd name="connsiteY4" fmla="*/ 111370 h 381200"/>
                  <a:gd name="connsiteX5" fmla="*/ 96770 w 171913"/>
                  <a:gd name="connsiteY5" fmla="*/ 110623 h 381200"/>
                  <a:gd name="connsiteX6" fmla="*/ 52297 w 171913"/>
                  <a:gd name="connsiteY6" fmla="*/ 371857 h 381200"/>
                  <a:gd name="connsiteX7" fmla="*/ 4834 w 171913"/>
                  <a:gd name="connsiteY7" fmla="*/ 202933 h 381200"/>
                  <a:gd name="connsiteX8" fmla="*/ 81074 w 171913"/>
                  <a:gd name="connsiteY8" fmla="*/ 47089 h 381200"/>
                  <a:gd name="connsiteX9" fmla="*/ 111719 w 171913"/>
                  <a:gd name="connsiteY9" fmla="*/ 0 h 3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913" h="381200">
                    <a:moveTo>
                      <a:pt x="111719" y="0"/>
                    </a:moveTo>
                    <a:cubicBezTo>
                      <a:pt x="141617" y="76240"/>
                      <a:pt x="170768" y="149490"/>
                      <a:pt x="174505" y="229841"/>
                    </a:cubicBezTo>
                    <a:cubicBezTo>
                      <a:pt x="176000" y="260487"/>
                      <a:pt x="167031" y="289264"/>
                      <a:pt x="149465" y="313929"/>
                    </a:cubicBezTo>
                    <a:cubicBezTo>
                      <a:pt x="132648" y="337100"/>
                      <a:pt x="113214" y="358029"/>
                      <a:pt x="92659" y="382695"/>
                    </a:cubicBezTo>
                    <a:cubicBezTo>
                      <a:pt x="96770" y="288516"/>
                      <a:pt x="100507" y="199943"/>
                      <a:pt x="104245" y="111370"/>
                    </a:cubicBezTo>
                    <a:cubicBezTo>
                      <a:pt x="101629" y="110996"/>
                      <a:pt x="99386" y="110996"/>
                      <a:pt x="96770" y="110623"/>
                    </a:cubicBezTo>
                    <a:cubicBezTo>
                      <a:pt x="81821" y="198075"/>
                      <a:pt x="66872" y="285900"/>
                      <a:pt x="52297" y="371857"/>
                    </a:cubicBezTo>
                    <a:cubicBezTo>
                      <a:pt x="13429" y="341211"/>
                      <a:pt x="-10863" y="258618"/>
                      <a:pt x="4834" y="202933"/>
                    </a:cubicBezTo>
                    <a:cubicBezTo>
                      <a:pt x="20904" y="146500"/>
                      <a:pt x="50428" y="96421"/>
                      <a:pt x="81074" y="47089"/>
                    </a:cubicBezTo>
                    <a:cubicBezTo>
                      <a:pt x="90417" y="31767"/>
                      <a:pt x="100507" y="17191"/>
                      <a:pt x="111719" y="0"/>
                    </a:cubicBezTo>
                    <a:close/>
                  </a:path>
                </a:pathLst>
              </a:custGeom>
              <a:grpFill/>
              <a:ln w="372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992CA626-8799-4602-ACB4-22DF8484E4AD}"/>
                  </a:ext>
                </a:extLst>
              </p:cNvPr>
              <p:cNvSpPr/>
              <p:nvPr/>
            </p:nvSpPr>
            <p:spPr>
              <a:xfrm>
                <a:off x="7444258" y="4536496"/>
                <a:ext cx="456435" cy="263718"/>
              </a:xfrm>
              <a:custGeom>
                <a:avLst/>
                <a:gdLst>
                  <a:gd name="connsiteX0" fmla="*/ 333737 w 336352"/>
                  <a:gd name="connsiteY0" fmla="*/ 190896 h 194337"/>
                  <a:gd name="connsiteX1" fmla="*/ 124824 w 336352"/>
                  <a:gd name="connsiteY1" fmla="*/ 184169 h 194337"/>
                  <a:gd name="connsiteX2" fmla="*/ 40363 w 336352"/>
                  <a:gd name="connsiteY2" fmla="*/ 127362 h 194337"/>
                  <a:gd name="connsiteX3" fmla="*/ 0 w 336352"/>
                  <a:gd name="connsiteY3" fmla="*/ 54486 h 194337"/>
                  <a:gd name="connsiteX4" fmla="*/ 238811 w 336352"/>
                  <a:gd name="connsiteY4" fmla="*/ 148291 h 194337"/>
                  <a:gd name="connsiteX5" fmla="*/ 242174 w 336352"/>
                  <a:gd name="connsiteY5" fmla="*/ 141564 h 194337"/>
                  <a:gd name="connsiteX6" fmla="*/ 23171 w 336352"/>
                  <a:gd name="connsiteY6" fmla="*/ 19730 h 194337"/>
                  <a:gd name="connsiteX7" fmla="*/ 189479 w 336352"/>
                  <a:gd name="connsiteY7" fmla="*/ 26083 h 194337"/>
                  <a:gd name="connsiteX8" fmla="*/ 267214 w 336352"/>
                  <a:gd name="connsiteY8" fmla="*/ 99707 h 194337"/>
                  <a:gd name="connsiteX9" fmla="*/ 336353 w 336352"/>
                  <a:gd name="connsiteY9" fmla="*/ 186785 h 194337"/>
                  <a:gd name="connsiteX10" fmla="*/ 333737 w 336352"/>
                  <a:gd name="connsiteY10" fmla="*/ 190896 h 19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52" h="194337">
                    <a:moveTo>
                      <a:pt x="333737" y="190896"/>
                    </a:moveTo>
                    <a:cubicBezTo>
                      <a:pt x="263850" y="196128"/>
                      <a:pt x="193964" y="199118"/>
                      <a:pt x="124824" y="184169"/>
                    </a:cubicBezTo>
                    <a:cubicBezTo>
                      <a:pt x="89321" y="176694"/>
                      <a:pt x="60170" y="157634"/>
                      <a:pt x="40363" y="127362"/>
                    </a:cubicBezTo>
                    <a:cubicBezTo>
                      <a:pt x="25414" y="104939"/>
                      <a:pt x="13828" y="79899"/>
                      <a:pt x="0" y="54486"/>
                    </a:cubicBezTo>
                    <a:cubicBezTo>
                      <a:pt x="82220" y="86626"/>
                      <a:pt x="160328" y="117646"/>
                      <a:pt x="238811" y="148291"/>
                    </a:cubicBezTo>
                    <a:cubicBezTo>
                      <a:pt x="239932" y="146049"/>
                      <a:pt x="241053" y="143806"/>
                      <a:pt x="242174" y="141564"/>
                    </a:cubicBezTo>
                    <a:cubicBezTo>
                      <a:pt x="168550" y="100828"/>
                      <a:pt x="95300" y="59718"/>
                      <a:pt x="23171" y="19730"/>
                    </a:cubicBezTo>
                    <a:cubicBezTo>
                      <a:pt x="65402" y="-7552"/>
                      <a:pt x="145753" y="-7552"/>
                      <a:pt x="189479" y="26083"/>
                    </a:cubicBezTo>
                    <a:cubicBezTo>
                      <a:pt x="217508" y="47759"/>
                      <a:pt x="243295" y="73172"/>
                      <a:pt x="267214" y="99707"/>
                    </a:cubicBezTo>
                    <a:cubicBezTo>
                      <a:pt x="291880" y="126989"/>
                      <a:pt x="313556" y="157634"/>
                      <a:pt x="336353" y="186785"/>
                    </a:cubicBezTo>
                    <a:cubicBezTo>
                      <a:pt x="335606" y="188280"/>
                      <a:pt x="334484" y="189775"/>
                      <a:pt x="333737" y="190896"/>
                    </a:cubicBezTo>
                    <a:close/>
                  </a:path>
                </a:pathLst>
              </a:custGeom>
              <a:grpFill/>
              <a:ln w="372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37036600-C22D-4872-B926-B3981C5D21C0}"/>
                  </a:ext>
                </a:extLst>
              </p:cNvPr>
              <p:cNvSpPr/>
              <p:nvPr/>
            </p:nvSpPr>
            <p:spPr>
              <a:xfrm>
                <a:off x="4293334" y="4537874"/>
                <a:ext cx="446292" cy="263718"/>
              </a:xfrm>
              <a:custGeom>
                <a:avLst/>
                <a:gdLst>
                  <a:gd name="connsiteX0" fmla="*/ 312435 w 328878"/>
                  <a:gd name="connsiteY0" fmla="*/ 18340 h 194337"/>
                  <a:gd name="connsiteX1" fmla="*/ 91936 w 328878"/>
                  <a:gd name="connsiteY1" fmla="*/ 140922 h 194337"/>
                  <a:gd name="connsiteX2" fmla="*/ 95300 w 328878"/>
                  <a:gd name="connsiteY2" fmla="*/ 148023 h 194337"/>
                  <a:gd name="connsiteX3" fmla="*/ 329252 w 328878"/>
                  <a:gd name="connsiteY3" fmla="*/ 56086 h 194337"/>
                  <a:gd name="connsiteX4" fmla="*/ 210034 w 328878"/>
                  <a:gd name="connsiteY4" fmla="*/ 183527 h 194337"/>
                  <a:gd name="connsiteX5" fmla="*/ 0 w 328878"/>
                  <a:gd name="connsiteY5" fmla="*/ 190254 h 194337"/>
                  <a:gd name="connsiteX6" fmla="*/ 2242 w 328878"/>
                  <a:gd name="connsiteY6" fmla="*/ 183900 h 194337"/>
                  <a:gd name="connsiteX7" fmla="*/ 114734 w 328878"/>
                  <a:gd name="connsiteY7" fmla="*/ 48986 h 194337"/>
                  <a:gd name="connsiteX8" fmla="*/ 312435 w 328878"/>
                  <a:gd name="connsiteY8" fmla="*/ 18340 h 19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78" h="194337">
                    <a:moveTo>
                      <a:pt x="312435" y="18340"/>
                    </a:moveTo>
                    <a:cubicBezTo>
                      <a:pt x="238811" y="59076"/>
                      <a:pt x="165560" y="99812"/>
                      <a:pt x="91936" y="140922"/>
                    </a:cubicBezTo>
                    <a:cubicBezTo>
                      <a:pt x="93058" y="143164"/>
                      <a:pt x="94179" y="145407"/>
                      <a:pt x="95300" y="148023"/>
                    </a:cubicBezTo>
                    <a:cubicBezTo>
                      <a:pt x="173782" y="117377"/>
                      <a:pt x="252265" y="86358"/>
                      <a:pt x="329252" y="56086"/>
                    </a:cubicBezTo>
                    <a:cubicBezTo>
                      <a:pt x="322151" y="109903"/>
                      <a:pt x="267961" y="170446"/>
                      <a:pt x="210034" y="183527"/>
                    </a:cubicBezTo>
                    <a:cubicBezTo>
                      <a:pt x="140895" y="199223"/>
                      <a:pt x="71008" y="195486"/>
                      <a:pt x="0" y="190254"/>
                    </a:cubicBezTo>
                    <a:cubicBezTo>
                      <a:pt x="747" y="187264"/>
                      <a:pt x="1121" y="185395"/>
                      <a:pt x="2242" y="183900"/>
                    </a:cubicBezTo>
                    <a:cubicBezTo>
                      <a:pt x="35878" y="135690"/>
                      <a:pt x="72876" y="90469"/>
                      <a:pt x="114734" y="48986"/>
                    </a:cubicBezTo>
                    <a:cubicBezTo>
                      <a:pt x="174156" y="-10063"/>
                      <a:pt x="241800" y="-9689"/>
                      <a:pt x="312435" y="18340"/>
                    </a:cubicBezTo>
                    <a:close/>
                  </a:path>
                </a:pathLst>
              </a:custGeom>
              <a:grpFill/>
              <a:ln w="372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D2667D9C-BE10-4081-90CF-06338A8DC93D}"/>
                  </a:ext>
                </a:extLst>
              </p:cNvPr>
              <p:cNvSpPr/>
              <p:nvPr/>
            </p:nvSpPr>
            <p:spPr>
              <a:xfrm>
                <a:off x="4267355" y="3020518"/>
                <a:ext cx="228217" cy="491936"/>
              </a:xfrm>
              <a:custGeom>
                <a:avLst/>
                <a:gdLst>
                  <a:gd name="connsiteX0" fmla="*/ 46052 w 168176"/>
                  <a:gd name="connsiteY0" fmla="*/ 107633 h 362513"/>
                  <a:gd name="connsiteX1" fmla="*/ 107717 w 168176"/>
                  <a:gd name="connsiteY1" fmla="*/ 365877 h 362513"/>
                  <a:gd name="connsiteX2" fmla="*/ 86414 w 168176"/>
                  <a:gd name="connsiteY2" fmla="*/ 351302 h 362513"/>
                  <a:gd name="connsiteX3" fmla="*/ 64365 w 168176"/>
                  <a:gd name="connsiteY3" fmla="*/ 333363 h 362513"/>
                  <a:gd name="connsiteX4" fmla="*/ 1205 w 168176"/>
                  <a:gd name="connsiteY4" fmla="*/ 209286 h 362513"/>
                  <a:gd name="connsiteX5" fmla="*/ 16528 w 168176"/>
                  <a:gd name="connsiteY5" fmla="*/ 0 h 362513"/>
                  <a:gd name="connsiteX6" fmla="*/ 20265 w 168176"/>
                  <a:gd name="connsiteY6" fmla="*/ 747 h 362513"/>
                  <a:gd name="connsiteX7" fmla="*/ 143968 w 168176"/>
                  <a:gd name="connsiteY7" fmla="*/ 162571 h 362513"/>
                  <a:gd name="connsiteX8" fmla="*/ 142473 w 168176"/>
                  <a:gd name="connsiteY8" fmla="*/ 357655 h 362513"/>
                  <a:gd name="connsiteX9" fmla="*/ 99121 w 168176"/>
                  <a:gd name="connsiteY9" fmla="*/ 230215 h 362513"/>
                  <a:gd name="connsiteX10" fmla="*/ 51284 w 168176"/>
                  <a:gd name="connsiteY10" fmla="*/ 106138 h 362513"/>
                  <a:gd name="connsiteX11" fmla="*/ 46052 w 168176"/>
                  <a:gd name="connsiteY11" fmla="*/ 107633 h 36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76" h="362513">
                    <a:moveTo>
                      <a:pt x="46052" y="107633"/>
                    </a:moveTo>
                    <a:cubicBezTo>
                      <a:pt x="66607" y="193964"/>
                      <a:pt x="87162" y="279920"/>
                      <a:pt x="107717" y="365877"/>
                    </a:cubicBezTo>
                    <a:cubicBezTo>
                      <a:pt x="101737" y="362140"/>
                      <a:pt x="93889" y="356908"/>
                      <a:pt x="86414" y="351302"/>
                    </a:cubicBezTo>
                    <a:cubicBezTo>
                      <a:pt x="78940" y="345696"/>
                      <a:pt x="71465" y="339717"/>
                      <a:pt x="64365" y="333363"/>
                    </a:cubicBezTo>
                    <a:cubicBezTo>
                      <a:pt x="27366" y="300102"/>
                      <a:pt x="5316" y="259366"/>
                      <a:pt x="1205" y="209286"/>
                    </a:cubicBezTo>
                    <a:cubicBezTo>
                      <a:pt x="-2906" y="157338"/>
                      <a:pt x="3821" y="51574"/>
                      <a:pt x="16528" y="0"/>
                    </a:cubicBezTo>
                    <a:cubicBezTo>
                      <a:pt x="17649" y="374"/>
                      <a:pt x="19518" y="0"/>
                      <a:pt x="20265" y="747"/>
                    </a:cubicBezTo>
                    <a:cubicBezTo>
                      <a:pt x="66607" y="50827"/>
                      <a:pt x="109959" y="103148"/>
                      <a:pt x="143968" y="162571"/>
                    </a:cubicBezTo>
                    <a:cubicBezTo>
                      <a:pt x="181714" y="227599"/>
                      <a:pt x="171998" y="291880"/>
                      <a:pt x="142473" y="357655"/>
                    </a:cubicBezTo>
                    <a:cubicBezTo>
                      <a:pt x="127898" y="314303"/>
                      <a:pt x="114070" y="272072"/>
                      <a:pt x="99121" y="230215"/>
                    </a:cubicBezTo>
                    <a:cubicBezTo>
                      <a:pt x="84172" y="188358"/>
                      <a:pt x="67354" y="147248"/>
                      <a:pt x="51284" y="106138"/>
                    </a:cubicBezTo>
                    <a:cubicBezTo>
                      <a:pt x="49789" y="106512"/>
                      <a:pt x="47921" y="107259"/>
                      <a:pt x="46052" y="107633"/>
                    </a:cubicBezTo>
                    <a:close/>
                  </a:path>
                </a:pathLst>
              </a:custGeom>
              <a:grpFill/>
              <a:ln w="372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1999C75E-6305-435C-A34E-7BE1A4E76771}"/>
                  </a:ext>
                </a:extLst>
              </p:cNvPr>
              <p:cNvSpPr/>
              <p:nvPr/>
            </p:nvSpPr>
            <p:spPr>
              <a:xfrm>
                <a:off x="7694008" y="3014432"/>
                <a:ext cx="223145" cy="502079"/>
              </a:xfrm>
              <a:custGeom>
                <a:avLst/>
                <a:gdLst>
                  <a:gd name="connsiteX0" fmla="*/ 116433 w 164439"/>
                  <a:gd name="connsiteY0" fmla="*/ 110623 h 369988"/>
                  <a:gd name="connsiteX1" fmla="*/ 25992 w 164439"/>
                  <a:gd name="connsiteY1" fmla="*/ 360271 h 369988"/>
                  <a:gd name="connsiteX2" fmla="*/ 12538 w 164439"/>
                  <a:gd name="connsiteY2" fmla="*/ 194337 h 369988"/>
                  <a:gd name="connsiteX3" fmla="*/ 153058 w 164439"/>
                  <a:gd name="connsiteY3" fmla="*/ 0 h 369988"/>
                  <a:gd name="connsiteX4" fmla="*/ 163149 w 164439"/>
                  <a:gd name="connsiteY4" fmla="*/ 76614 h 369988"/>
                  <a:gd name="connsiteX5" fmla="*/ 167260 w 164439"/>
                  <a:gd name="connsiteY5" fmla="*/ 208913 h 369988"/>
                  <a:gd name="connsiteX6" fmla="*/ 94757 w 164439"/>
                  <a:gd name="connsiteY6" fmla="*/ 346444 h 369988"/>
                  <a:gd name="connsiteX7" fmla="*/ 60748 w 164439"/>
                  <a:gd name="connsiteY7" fmla="*/ 371483 h 369988"/>
                  <a:gd name="connsiteX8" fmla="*/ 122787 w 164439"/>
                  <a:gd name="connsiteY8" fmla="*/ 112118 h 369988"/>
                  <a:gd name="connsiteX9" fmla="*/ 116433 w 164439"/>
                  <a:gd name="connsiteY9" fmla="*/ 110623 h 3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39" h="369988">
                    <a:moveTo>
                      <a:pt x="116433" y="110623"/>
                    </a:moveTo>
                    <a:cubicBezTo>
                      <a:pt x="86535" y="193964"/>
                      <a:pt x="56264" y="276931"/>
                      <a:pt x="25992" y="360271"/>
                    </a:cubicBezTo>
                    <a:cubicBezTo>
                      <a:pt x="2821" y="306829"/>
                      <a:pt x="-11754" y="251517"/>
                      <a:pt x="12538" y="194337"/>
                    </a:cubicBezTo>
                    <a:cubicBezTo>
                      <a:pt x="43931" y="120713"/>
                      <a:pt x="97373" y="62038"/>
                      <a:pt x="153058" y="0"/>
                    </a:cubicBezTo>
                    <a:cubicBezTo>
                      <a:pt x="156796" y="28403"/>
                      <a:pt x="161654" y="52322"/>
                      <a:pt x="163149" y="76614"/>
                    </a:cubicBezTo>
                    <a:cubicBezTo>
                      <a:pt x="165765" y="120713"/>
                      <a:pt x="168007" y="164813"/>
                      <a:pt x="167260" y="208913"/>
                    </a:cubicBezTo>
                    <a:cubicBezTo>
                      <a:pt x="166513" y="266466"/>
                      <a:pt x="138483" y="310940"/>
                      <a:pt x="94757" y="346444"/>
                    </a:cubicBezTo>
                    <a:cubicBezTo>
                      <a:pt x="83546" y="355413"/>
                      <a:pt x="71586" y="363635"/>
                      <a:pt x="60748" y="371483"/>
                    </a:cubicBezTo>
                    <a:cubicBezTo>
                      <a:pt x="81303" y="285153"/>
                      <a:pt x="102232" y="198448"/>
                      <a:pt x="122787" y="112118"/>
                    </a:cubicBezTo>
                    <a:cubicBezTo>
                      <a:pt x="121292" y="111744"/>
                      <a:pt x="118676" y="110997"/>
                      <a:pt x="116433" y="110623"/>
                    </a:cubicBezTo>
                    <a:close/>
                  </a:path>
                </a:pathLst>
              </a:custGeom>
              <a:grpFill/>
              <a:ln w="372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FCA43812-3D34-4F24-BEC7-285C0124D97D}"/>
                  </a:ext>
                </a:extLst>
              </p:cNvPr>
              <p:cNvSpPr/>
              <p:nvPr/>
            </p:nvSpPr>
            <p:spPr>
              <a:xfrm>
                <a:off x="7729698" y="2522496"/>
                <a:ext cx="268790" cy="395578"/>
              </a:xfrm>
              <a:custGeom>
                <a:avLst/>
                <a:gdLst>
                  <a:gd name="connsiteX0" fmla="*/ 69577 w 198074"/>
                  <a:gd name="connsiteY0" fmla="*/ 0 h 291505"/>
                  <a:gd name="connsiteX1" fmla="*/ 192533 w 198074"/>
                  <a:gd name="connsiteY1" fmla="*/ 144632 h 291505"/>
                  <a:gd name="connsiteX2" fmla="*/ 195149 w 198074"/>
                  <a:gd name="connsiteY2" fmla="*/ 205549 h 291505"/>
                  <a:gd name="connsiteX3" fmla="*/ 140585 w 198074"/>
                  <a:gd name="connsiteY3" fmla="*/ 281789 h 291505"/>
                  <a:gd name="connsiteX4" fmla="*/ 88263 w 198074"/>
                  <a:gd name="connsiteY4" fmla="*/ 83715 h 291505"/>
                  <a:gd name="connsiteX5" fmla="*/ 83779 w 198074"/>
                  <a:gd name="connsiteY5" fmla="*/ 84462 h 291505"/>
                  <a:gd name="connsiteX6" fmla="*/ 83779 w 198074"/>
                  <a:gd name="connsiteY6" fmla="*/ 152854 h 291505"/>
                  <a:gd name="connsiteX7" fmla="*/ 88263 w 198074"/>
                  <a:gd name="connsiteY7" fmla="*/ 221246 h 291505"/>
                  <a:gd name="connsiteX8" fmla="*/ 97607 w 198074"/>
                  <a:gd name="connsiteY8" fmla="*/ 291880 h 291505"/>
                  <a:gd name="connsiteX9" fmla="*/ 12771 w 198074"/>
                  <a:gd name="connsiteY9" fmla="*/ 227599 h 291505"/>
                  <a:gd name="connsiteX10" fmla="*/ 438 w 198074"/>
                  <a:gd name="connsiteY10" fmla="*/ 177893 h 291505"/>
                  <a:gd name="connsiteX11" fmla="*/ 69577 w 198074"/>
                  <a:gd name="connsiteY11" fmla="*/ 0 h 2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74" h="291505">
                    <a:moveTo>
                      <a:pt x="69577" y="0"/>
                    </a:moveTo>
                    <a:cubicBezTo>
                      <a:pt x="117414" y="44100"/>
                      <a:pt x="164130" y="86704"/>
                      <a:pt x="192533" y="144632"/>
                    </a:cubicBezTo>
                    <a:cubicBezTo>
                      <a:pt x="202250" y="164439"/>
                      <a:pt x="202250" y="184994"/>
                      <a:pt x="195149" y="205549"/>
                    </a:cubicBezTo>
                    <a:cubicBezTo>
                      <a:pt x="186180" y="232084"/>
                      <a:pt x="159645" y="268335"/>
                      <a:pt x="140585" y="281789"/>
                    </a:cubicBezTo>
                    <a:cubicBezTo>
                      <a:pt x="123394" y="216387"/>
                      <a:pt x="105829" y="150238"/>
                      <a:pt x="88263" y="83715"/>
                    </a:cubicBezTo>
                    <a:cubicBezTo>
                      <a:pt x="86768" y="84088"/>
                      <a:pt x="85274" y="84462"/>
                      <a:pt x="83779" y="84462"/>
                    </a:cubicBezTo>
                    <a:cubicBezTo>
                      <a:pt x="83779" y="107259"/>
                      <a:pt x="83031" y="130057"/>
                      <a:pt x="83779" y="152854"/>
                    </a:cubicBezTo>
                    <a:cubicBezTo>
                      <a:pt x="84526" y="175651"/>
                      <a:pt x="86021" y="198448"/>
                      <a:pt x="88263" y="221246"/>
                    </a:cubicBezTo>
                    <a:cubicBezTo>
                      <a:pt x="90506" y="244417"/>
                      <a:pt x="94243" y="267214"/>
                      <a:pt x="97607" y="291880"/>
                    </a:cubicBezTo>
                    <a:cubicBezTo>
                      <a:pt x="64345" y="275809"/>
                      <a:pt x="33700" y="258244"/>
                      <a:pt x="12771" y="227599"/>
                    </a:cubicBezTo>
                    <a:cubicBezTo>
                      <a:pt x="2680" y="212650"/>
                      <a:pt x="-1431" y="195832"/>
                      <a:pt x="438" y="177893"/>
                    </a:cubicBezTo>
                    <a:cubicBezTo>
                      <a:pt x="7912" y="113613"/>
                      <a:pt x="38558" y="57927"/>
                      <a:pt x="69577" y="0"/>
                    </a:cubicBezTo>
                    <a:close/>
                  </a:path>
                </a:pathLst>
              </a:custGeom>
              <a:grpFill/>
              <a:ln w="372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6746A077-BF9E-43A6-8DF2-47FDE7D8ACAB}"/>
                  </a:ext>
                </a:extLst>
              </p:cNvPr>
              <p:cNvSpPr/>
              <p:nvPr/>
            </p:nvSpPr>
            <p:spPr>
              <a:xfrm>
                <a:off x="4190694" y="2523003"/>
                <a:ext cx="268790" cy="390506"/>
              </a:xfrm>
              <a:custGeom>
                <a:avLst/>
                <a:gdLst>
                  <a:gd name="connsiteX0" fmla="*/ 105161 w 198074"/>
                  <a:gd name="connsiteY0" fmla="*/ 289637 h 287768"/>
                  <a:gd name="connsiteX1" fmla="*/ 120110 w 198074"/>
                  <a:gd name="connsiteY1" fmla="*/ 84462 h 287768"/>
                  <a:gd name="connsiteX2" fmla="*/ 114504 w 198074"/>
                  <a:gd name="connsiteY2" fmla="*/ 83715 h 287768"/>
                  <a:gd name="connsiteX3" fmla="*/ 62930 w 198074"/>
                  <a:gd name="connsiteY3" fmla="*/ 285526 h 287768"/>
                  <a:gd name="connsiteX4" fmla="*/ 51718 w 198074"/>
                  <a:gd name="connsiteY4" fmla="*/ 275062 h 287768"/>
                  <a:gd name="connsiteX5" fmla="*/ 11729 w 198074"/>
                  <a:gd name="connsiteY5" fmla="*/ 219751 h 287768"/>
                  <a:gd name="connsiteX6" fmla="*/ 12103 w 198074"/>
                  <a:gd name="connsiteY6" fmla="*/ 134541 h 287768"/>
                  <a:gd name="connsiteX7" fmla="*/ 94323 w 198074"/>
                  <a:gd name="connsiteY7" fmla="*/ 33262 h 287768"/>
                  <a:gd name="connsiteX8" fmla="*/ 130200 w 198074"/>
                  <a:gd name="connsiteY8" fmla="*/ 0 h 287768"/>
                  <a:gd name="connsiteX9" fmla="*/ 198218 w 198074"/>
                  <a:gd name="connsiteY9" fmla="*/ 170793 h 287768"/>
                  <a:gd name="connsiteX10" fmla="*/ 173553 w 198074"/>
                  <a:gd name="connsiteY10" fmla="*/ 244043 h 287768"/>
                  <a:gd name="connsiteX11" fmla="*/ 105161 w 198074"/>
                  <a:gd name="connsiteY11" fmla="*/ 289637 h 2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74" h="287768">
                    <a:moveTo>
                      <a:pt x="105161" y="289637"/>
                    </a:moveTo>
                    <a:cubicBezTo>
                      <a:pt x="110019" y="221246"/>
                      <a:pt x="115251" y="152854"/>
                      <a:pt x="120110" y="84462"/>
                    </a:cubicBezTo>
                    <a:cubicBezTo>
                      <a:pt x="118241" y="84088"/>
                      <a:pt x="116372" y="84088"/>
                      <a:pt x="114504" y="83715"/>
                    </a:cubicBezTo>
                    <a:cubicBezTo>
                      <a:pt x="93202" y="149116"/>
                      <a:pt x="71152" y="213771"/>
                      <a:pt x="62930" y="285526"/>
                    </a:cubicBezTo>
                    <a:cubicBezTo>
                      <a:pt x="58445" y="281042"/>
                      <a:pt x="54334" y="278426"/>
                      <a:pt x="51718" y="275062"/>
                    </a:cubicBezTo>
                    <a:cubicBezTo>
                      <a:pt x="37890" y="256749"/>
                      <a:pt x="22941" y="239558"/>
                      <a:pt x="11729" y="219751"/>
                    </a:cubicBezTo>
                    <a:cubicBezTo>
                      <a:pt x="-4341" y="192095"/>
                      <a:pt x="-3593" y="162944"/>
                      <a:pt x="12103" y="134541"/>
                    </a:cubicBezTo>
                    <a:cubicBezTo>
                      <a:pt x="33405" y="95674"/>
                      <a:pt x="63303" y="63907"/>
                      <a:pt x="94323" y="33262"/>
                    </a:cubicBezTo>
                    <a:cubicBezTo>
                      <a:pt x="105534" y="22050"/>
                      <a:pt x="117494" y="11959"/>
                      <a:pt x="130200" y="0"/>
                    </a:cubicBezTo>
                    <a:cubicBezTo>
                      <a:pt x="160098" y="55685"/>
                      <a:pt x="188875" y="109128"/>
                      <a:pt x="198218" y="170793"/>
                    </a:cubicBezTo>
                    <a:cubicBezTo>
                      <a:pt x="202703" y="199569"/>
                      <a:pt x="193734" y="223862"/>
                      <a:pt x="173553" y="244043"/>
                    </a:cubicBezTo>
                    <a:cubicBezTo>
                      <a:pt x="153371" y="264598"/>
                      <a:pt x="129453" y="279547"/>
                      <a:pt x="105161" y="289637"/>
                    </a:cubicBezTo>
                    <a:close/>
                  </a:path>
                </a:pathLst>
              </a:custGeom>
              <a:grpFill/>
              <a:ln w="372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AE9C9B22-EA91-4837-8CE4-FBA94891E700}"/>
                  </a:ext>
                </a:extLst>
              </p:cNvPr>
              <p:cNvSpPr/>
              <p:nvPr/>
            </p:nvSpPr>
            <p:spPr>
              <a:xfrm>
                <a:off x="6084373" y="1759234"/>
                <a:ext cx="213003" cy="486865"/>
              </a:xfrm>
              <a:custGeom>
                <a:avLst/>
                <a:gdLst>
                  <a:gd name="connsiteX0" fmla="*/ 86117 w 156964"/>
                  <a:gd name="connsiteY0" fmla="*/ 359150 h 358776"/>
                  <a:gd name="connsiteX1" fmla="*/ 95086 w 156964"/>
                  <a:gd name="connsiteY1" fmla="*/ 105391 h 358776"/>
                  <a:gd name="connsiteX2" fmla="*/ 89854 w 156964"/>
                  <a:gd name="connsiteY2" fmla="*/ 104643 h 358776"/>
                  <a:gd name="connsiteX3" fmla="*/ 67430 w 156964"/>
                  <a:gd name="connsiteY3" fmla="*/ 230215 h 358776"/>
                  <a:gd name="connsiteX4" fmla="*/ 50613 w 156964"/>
                  <a:gd name="connsiteY4" fmla="*/ 358777 h 358776"/>
                  <a:gd name="connsiteX5" fmla="*/ 3523 w 156964"/>
                  <a:gd name="connsiteY5" fmla="*/ 200317 h 358776"/>
                  <a:gd name="connsiteX6" fmla="*/ 102187 w 156964"/>
                  <a:gd name="connsiteY6" fmla="*/ 0 h 358776"/>
                  <a:gd name="connsiteX7" fmla="*/ 155630 w 156964"/>
                  <a:gd name="connsiteY7" fmla="*/ 176772 h 358776"/>
                  <a:gd name="connsiteX8" fmla="*/ 155256 w 156964"/>
                  <a:gd name="connsiteY8" fmla="*/ 254881 h 358776"/>
                  <a:gd name="connsiteX9" fmla="*/ 86117 w 156964"/>
                  <a:gd name="connsiteY9" fmla="*/ 359150 h 35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64" h="358776">
                    <a:moveTo>
                      <a:pt x="86117" y="359150"/>
                    </a:moveTo>
                    <a:cubicBezTo>
                      <a:pt x="89106" y="275062"/>
                      <a:pt x="92096" y="190226"/>
                      <a:pt x="95086" y="105391"/>
                    </a:cubicBezTo>
                    <a:cubicBezTo>
                      <a:pt x="93217" y="105017"/>
                      <a:pt x="91722" y="105017"/>
                      <a:pt x="89854" y="104643"/>
                    </a:cubicBezTo>
                    <a:cubicBezTo>
                      <a:pt x="82379" y="146500"/>
                      <a:pt x="73784" y="188358"/>
                      <a:pt x="67430" y="230215"/>
                    </a:cubicBezTo>
                    <a:cubicBezTo>
                      <a:pt x="61077" y="272072"/>
                      <a:pt x="56219" y="314303"/>
                      <a:pt x="50613" y="358777"/>
                    </a:cubicBezTo>
                    <a:cubicBezTo>
                      <a:pt x="15482" y="310566"/>
                      <a:pt x="-9557" y="261234"/>
                      <a:pt x="3523" y="200317"/>
                    </a:cubicBezTo>
                    <a:cubicBezTo>
                      <a:pt x="14361" y="150985"/>
                      <a:pt x="71915" y="33262"/>
                      <a:pt x="102187" y="0"/>
                    </a:cubicBezTo>
                    <a:cubicBezTo>
                      <a:pt x="125358" y="57554"/>
                      <a:pt x="147034" y="115481"/>
                      <a:pt x="155630" y="176772"/>
                    </a:cubicBezTo>
                    <a:cubicBezTo>
                      <a:pt x="159367" y="202559"/>
                      <a:pt x="159367" y="229468"/>
                      <a:pt x="155256" y="254881"/>
                    </a:cubicBezTo>
                    <a:cubicBezTo>
                      <a:pt x="149276" y="292627"/>
                      <a:pt x="116015" y="337474"/>
                      <a:pt x="86117" y="359150"/>
                    </a:cubicBezTo>
                    <a:close/>
                  </a:path>
                </a:pathLst>
              </a:custGeom>
              <a:grpFill/>
              <a:ln w="372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3692002C-976E-4E61-AB1E-EBC979449962}"/>
                  </a:ext>
                </a:extLst>
              </p:cNvPr>
              <p:cNvSpPr/>
              <p:nvPr/>
            </p:nvSpPr>
            <p:spPr>
              <a:xfrm>
                <a:off x="5017037" y="4845998"/>
                <a:ext cx="349934" cy="238361"/>
              </a:xfrm>
              <a:custGeom>
                <a:avLst/>
                <a:gdLst>
                  <a:gd name="connsiteX0" fmla="*/ 243669 w 257870"/>
                  <a:gd name="connsiteY0" fmla="*/ 24859 h 175651"/>
                  <a:gd name="connsiteX1" fmla="*/ 71382 w 257870"/>
                  <a:gd name="connsiteY1" fmla="*/ 125391 h 175651"/>
                  <a:gd name="connsiteX2" fmla="*/ 74371 w 257870"/>
                  <a:gd name="connsiteY2" fmla="*/ 132118 h 175651"/>
                  <a:gd name="connsiteX3" fmla="*/ 261234 w 257870"/>
                  <a:gd name="connsiteY3" fmla="*/ 62232 h 175651"/>
                  <a:gd name="connsiteX4" fmla="*/ 216387 w 257870"/>
                  <a:gd name="connsiteY4" fmla="*/ 154542 h 175651"/>
                  <a:gd name="connsiteX5" fmla="*/ 153227 w 257870"/>
                  <a:gd name="connsiteY5" fmla="*/ 177713 h 175651"/>
                  <a:gd name="connsiteX6" fmla="*/ 0 w 257870"/>
                  <a:gd name="connsiteY6" fmla="*/ 164632 h 175651"/>
                  <a:gd name="connsiteX7" fmla="*/ 1495 w 257870"/>
                  <a:gd name="connsiteY7" fmla="*/ 157532 h 175651"/>
                  <a:gd name="connsiteX8" fmla="*/ 78856 w 257870"/>
                  <a:gd name="connsiteY8" fmla="*/ 43171 h 175651"/>
                  <a:gd name="connsiteX9" fmla="*/ 150611 w 257870"/>
                  <a:gd name="connsiteY9" fmla="*/ 193 h 175651"/>
                  <a:gd name="connsiteX10" fmla="*/ 243669 w 257870"/>
                  <a:gd name="connsiteY10" fmla="*/ 24859 h 17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870" h="175651">
                    <a:moveTo>
                      <a:pt x="243669" y="24859"/>
                    </a:moveTo>
                    <a:cubicBezTo>
                      <a:pt x="186489" y="58120"/>
                      <a:pt x="128935" y="91756"/>
                      <a:pt x="71382" y="125391"/>
                    </a:cubicBezTo>
                    <a:cubicBezTo>
                      <a:pt x="72503" y="127634"/>
                      <a:pt x="73624" y="129876"/>
                      <a:pt x="74371" y="132118"/>
                    </a:cubicBezTo>
                    <a:cubicBezTo>
                      <a:pt x="136784" y="108947"/>
                      <a:pt x="199196" y="85403"/>
                      <a:pt x="261234" y="62232"/>
                    </a:cubicBezTo>
                    <a:cubicBezTo>
                      <a:pt x="254133" y="95119"/>
                      <a:pt x="243669" y="128755"/>
                      <a:pt x="216387" y="154542"/>
                    </a:cubicBezTo>
                    <a:cubicBezTo>
                      <a:pt x="198822" y="171359"/>
                      <a:pt x="176399" y="175844"/>
                      <a:pt x="153227" y="177713"/>
                    </a:cubicBezTo>
                    <a:cubicBezTo>
                      <a:pt x="101653" y="181450"/>
                      <a:pt x="51200" y="174723"/>
                      <a:pt x="0" y="164632"/>
                    </a:cubicBezTo>
                    <a:cubicBezTo>
                      <a:pt x="374" y="162016"/>
                      <a:pt x="374" y="159400"/>
                      <a:pt x="1495" y="157532"/>
                    </a:cubicBezTo>
                    <a:cubicBezTo>
                      <a:pt x="26908" y="119038"/>
                      <a:pt x="51574" y="80170"/>
                      <a:pt x="78856" y="43171"/>
                    </a:cubicBezTo>
                    <a:cubicBezTo>
                      <a:pt x="96048" y="19627"/>
                      <a:pt x="119592" y="1688"/>
                      <a:pt x="150611" y="193"/>
                    </a:cubicBezTo>
                    <a:cubicBezTo>
                      <a:pt x="185368" y="-1676"/>
                      <a:pt x="216013" y="10284"/>
                      <a:pt x="243669" y="24859"/>
                    </a:cubicBezTo>
                    <a:close/>
                  </a:path>
                </a:pathLst>
              </a:custGeom>
              <a:grpFill/>
              <a:ln w="372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E45758FA-74F5-435C-B952-7DF306729761}"/>
                  </a:ext>
                </a:extLst>
              </p:cNvPr>
              <p:cNvSpPr/>
              <p:nvPr/>
            </p:nvSpPr>
            <p:spPr>
              <a:xfrm>
                <a:off x="6821479" y="4846935"/>
                <a:ext cx="349934" cy="238361"/>
              </a:xfrm>
              <a:custGeom>
                <a:avLst/>
                <a:gdLst>
                  <a:gd name="connsiteX0" fmla="*/ 0 w 257870"/>
                  <a:gd name="connsiteY0" fmla="*/ 61914 h 175651"/>
                  <a:gd name="connsiteX1" fmla="*/ 184994 w 257870"/>
                  <a:gd name="connsiteY1" fmla="*/ 131053 h 175651"/>
                  <a:gd name="connsiteX2" fmla="*/ 187237 w 257870"/>
                  <a:gd name="connsiteY2" fmla="*/ 126195 h 175651"/>
                  <a:gd name="connsiteX3" fmla="*/ 132673 w 257870"/>
                  <a:gd name="connsiteY3" fmla="*/ 91064 h 175651"/>
                  <a:gd name="connsiteX4" fmla="*/ 75119 w 257870"/>
                  <a:gd name="connsiteY4" fmla="*/ 57055 h 175651"/>
                  <a:gd name="connsiteX5" fmla="*/ 15697 w 257870"/>
                  <a:gd name="connsiteY5" fmla="*/ 26784 h 175651"/>
                  <a:gd name="connsiteX6" fmla="*/ 163692 w 257870"/>
                  <a:gd name="connsiteY6" fmla="*/ 24541 h 175651"/>
                  <a:gd name="connsiteX7" fmla="*/ 259739 w 257870"/>
                  <a:gd name="connsiteY7" fmla="*/ 163941 h 175651"/>
                  <a:gd name="connsiteX8" fmla="*/ 81472 w 257870"/>
                  <a:gd name="connsiteY8" fmla="*/ 172537 h 175651"/>
                  <a:gd name="connsiteX9" fmla="*/ 44847 w 257870"/>
                  <a:gd name="connsiteY9" fmla="*/ 154224 h 175651"/>
                  <a:gd name="connsiteX10" fmla="*/ 0 w 257870"/>
                  <a:gd name="connsiteY10" fmla="*/ 61914 h 17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870" h="175651">
                    <a:moveTo>
                      <a:pt x="0" y="61914"/>
                    </a:moveTo>
                    <a:cubicBezTo>
                      <a:pt x="61665" y="85085"/>
                      <a:pt x="123329" y="107882"/>
                      <a:pt x="184994" y="131053"/>
                    </a:cubicBezTo>
                    <a:cubicBezTo>
                      <a:pt x="185742" y="129558"/>
                      <a:pt x="186489" y="128063"/>
                      <a:pt x="187237" y="126195"/>
                    </a:cubicBezTo>
                    <a:cubicBezTo>
                      <a:pt x="168924" y="114609"/>
                      <a:pt x="150985" y="102650"/>
                      <a:pt x="132673" y="91064"/>
                    </a:cubicBezTo>
                    <a:cubicBezTo>
                      <a:pt x="113613" y="79479"/>
                      <a:pt x="94553" y="67520"/>
                      <a:pt x="75119" y="57055"/>
                    </a:cubicBezTo>
                    <a:cubicBezTo>
                      <a:pt x="55685" y="46217"/>
                      <a:pt x="35504" y="36874"/>
                      <a:pt x="15697" y="26784"/>
                    </a:cubicBezTo>
                    <a:cubicBezTo>
                      <a:pt x="53069" y="-7973"/>
                      <a:pt x="125572" y="-9094"/>
                      <a:pt x="163692" y="24541"/>
                    </a:cubicBezTo>
                    <a:cubicBezTo>
                      <a:pt x="195085" y="52571"/>
                      <a:pt x="250770" y="132922"/>
                      <a:pt x="259739" y="163941"/>
                    </a:cubicBezTo>
                    <a:cubicBezTo>
                      <a:pt x="200317" y="174779"/>
                      <a:pt x="141268" y="184496"/>
                      <a:pt x="81472" y="172537"/>
                    </a:cubicBezTo>
                    <a:cubicBezTo>
                      <a:pt x="68392" y="169921"/>
                      <a:pt x="55311" y="162446"/>
                      <a:pt x="44847" y="154224"/>
                    </a:cubicBezTo>
                    <a:cubicBezTo>
                      <a:pt x="21676" y="135911"/>
                      <a:pt x="1121" y="89196"/>
                      <a:pt x="0" y="61914"/>
                    </a:cubicBezTo>
                    <a:close/>
                  </a:path>
                </a:pathLst>
              </a:custGeom>
              <a:grpFill/>
              <a:ln w="372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54868135-03A3-43AE-A982-6A24FCB25C26}"/>
                  </a:ext>
                </a:extLst>
              </p:cNvPr>
              <p:cNvSpPr/>
              <p:nvPr/>
            </p:nvSpPr>
            <p:spPr>
              <a:xfrm>
                <a:off x="5986281" y="3546941"/>
                <a:ext cx="218075" cy="380363"/>
              </a:xfrm>
              <a:custGeom>
                <a:avLst/>
                <a:gdLst>
                  <a:gd name="connsiteX0" fmla="*/ 129250 w 160701"/>
                  <a:gd name="connsiteY0" fmla="*/ 271325 h 280294"/>
                  <a:gd name="connsiteX1" fmla="*/ 56748 w 160701"/>
                  <a:gd name="connsiteY1" fmla="*/ 81846 h 280294"/>
                  <a:gd name="connsiteX2" fmla="*/ 50021 w 160701"/>
                  <a:gd name="connsiteY2" fmla="*/ 83715 h 280294"/>
                  <a:gd name="connsiteX3" fmla="*/ 93373 w 160701"/>
                  <a:gd name="connsiteY3" fmla="*/ 281042 h 280294"/>
                  <a:gd name="connsiteX4" fmla="*/ 689 w 160701"/>
                  <a:gd name="connsiteY4" fmla="*/ 148369 h 280294"/>
                  <a:gd name="connsiteX5" fmla="*/ 26102 w 160701"/>
                  <a:gd name="connsiteY5" fmla="*/ 6727 h 280294"/>
                  <a:gd name="connsiteX6" fmla="*/ 29466 w 160701"/>
                  <a:gd name="connsiteY6" fmla="*/ 0 h 280294"/>
                  <a:gd name="connsiteX7" fmla="*/ 151674 w 160701"/>
                  <a:gd name="connsiteY7" fmla="*/ 137531 h 280294"/>
                  <a:gd name="connsiteX8" fmla="*/ 159896 w 160701"/>
                  <a:gd name="connsiteY8" fmla="*/ 198448 h 280294"/>
                  <a:gd name="connsiteX9" fmla="*/ 129250 w 160701"/>
                  <a:gd name="connsiteY9" fmla="*/ 271325 h 28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701" h="280294">
                    <a:moveTo>
                      <a:pt x="129250" y="271325"/>
                    </a:moveTo>
                    <a:cubicBezTo>
                      <a:pt x="104958" y="208165"/>
                      <a:pt x="81040" y="145006"/>
                      <a:pt x="56748" y="81846"/>
                    </a:cubicBezTo>
                    <a:cubicBezTo>
                      <a:pt x="54505" y="82593"/>
                      <a:pt x="52263" y="82967"/>
                      <a:pt x="50021" y="83715"/>
                    </a:cubicBezTo>
                    <a:cubicBezTo>
                      <a:pt x="64596" y="149864"/>
                      <a:pt x="79171" y="216013"/>
                      <a:pt x="93373" y="281042"/>
                    </a:cubicBezTo>
                    <a:cubicBezTo>
                      <a:pt x="32455" y="262729"/>
                      <a:pt x="-5664" y="212650"/>
                      <a:pt x="689" y="148369"/>
                    </a:cubicBezTo>
                    <a:cubicBezTo>
                      <a:pt x="5174" y="100532"/>
                      <a:pt x="17133" y="53816"/>
                      <a:pt x="26102" y="6727"/>
                    </a:cubicBezTo>
                    <a:cubicBezTo>
                      <a:pt x="26476" y="4859"/>
                      <a:pt x="27971" y="3364"/>
                      <a:pt x="29466" y="0"/>
                    </a:cubicBezTo>
                    <a:cubicBezTo>
                      <a:pt x="76181" y="41484"/>
                      <a:pt x="122150" y="82220"/>
                      <a:pt x="151674" y="137531"/>
                    </a:cubicBezTo>
                    <a:cubicBezTo>
                      <a:pt x="161765" y="156591"/>
                      <a:pt x="163633" y="177146"/>
                      <a:pt x="159896" y="198448"/>
                    </a:cubicBezTo>
                    <a:cubicBezTo>
                      <a:pt x="155038" y="225357"/>
                      <a:pt x="143826" y="250022"/>
                      <a:pt x="129250" y="271325"/>
                    </a:cubicBezTo>
                    <a:close/>
                  </a:path>
                </a:pathLst>
              </a:custGeom>
              <a:grpFill/>
              <a:ln w="372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B432555D-6FB2-49E9-B04D-C4F5BB60219D}"/>
                  </a:ext>
                </a:extLst>
              </p:cNvPr>
              <p:cNvSpPr/>
              <p:nvPr/>
            </p:nvSpPr>
            <p:spPr>
              <a:xfrm>
                <a:off x="7403018" y="3476953"/>
                <a:ext cx="213003" cy="385433"/>
              </a:xfrm>
              <a:custGeom>
                <a:avLst/>
                <a:gdLst>
                  <a:gd name="connsiteX0" fmla="*/ 31886 w 156964"/>
                  <a:gd name="connsiteY0" fmla="*/ 271698 h 284031"/>
                  <a:gd name="connsiteX1" fmla="*/ 17685 w 156964"/>
                  <a:gd name="connsiteY1" fmla="*/ 123703 h 284031"/>
                  <a:gd name="connsiteX2" fmla="*/ 133166 w 156964"/>
                  <a:gd name="connsiteY2" fmla="*/ 0 h 284031"/>
                  <a:gd name="connsiteX3" fmla="*/ 151105 w 156964"/>
                  <a:gd name="connsiteY3" fmla="*/ 77361 h 284031"/>
                  <a:gd name="connsiteX4" fmla="*/ 160448 w 156964"/>
                  <a:gd name="connsiteY4" fmla="*/ 170419 h 284031"/>
                  <a:gd name="connsiteX5" fmla="*/ 119338 w 156964"/>
                  <a:gd name="connsiteY5" fmla="*/ 252265 h 284031"/>
                  <a:gd name="connsiteX6" fmla="*/ 67017 w 156964"/>
                  <a:gd name="connsiteY6" fmla="*/ 286274 h 284031"/>
                  <a:gd name="connsiteX7" fmla="*/ 111490 w 156964"/>
                  <a:gd name="connsiteY7" fmla="*/ 84836 h 284031"/>
                  <a:gd name="connsiteX8" fmla="*/ 104763 w 156964"/>
                  <a:gd name="connsiteY8" fmla="*/ 82593 h 284031"/>
                  <a:gd name="connsiteX9" fmla="*/ 31886 w 156964"/>
                  <a:gd name="connsiteY9" fmla="*/ 271698 h 28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64" h="284031">
                    <a:moveTo>
                      <a:pt x="31886" y="271698"/>
                    </a:moveTo>
                    <a:cubicBezTo>
                      <a:pt x="-3617" y="233205"/>
                      <a:pt x="-11092" y="168924"/>
                      <a:pt x="17685" y="123703"/>
                    </a:cubicBezTo>
                    <a:cubicBezTo>
                      <a:pt x="47583" y="76240"/>
                      <a:pt x="88319" y="38494"/>
                      <a:pt x="133166" y="0"/>
                    </a:cubicBezTo>
                    <a:cubicBezTo>
                      <a:pt x="139519" y="27656"/>
                      <a:pt x="147368" y="52322"/>
                      <a:pt x="151105" y="77361"/>
                    </a:cubicBezTo>
                    <a:cubicBezTo>
                      <a:pt x="155963" y="108007"/>
                      <a:pt x="158953" y="139400"/>
                      <a:pt x="160448" y="170419"/>
                    </a:cubicBezTo>
                    <a:cubicBezTo>
                      <a:pt x="161943" y="204802"/>
                      <a:pt x="145873" y="232084"/>
                      <a:pt x="119338" y="252265"/>
                    </a:cubicBezTo>
                    <a:cubicBezTo>
                      <a:pt x="102894" y="264971"/>
                      <a:pt x="84582" y="275062"/>
                      <a:pt x="67017" y="286274"/>
                    </a:cubicBezTo>
                    <a:cubicBezTo>
                      <a:pt x="81966" y="217882"/>
                      <a:pt x="96915" y="151359"/>
                      <a:pt x="111490" y="84836"/>
                    </a:cubicBezTo>
                    <a:cubicBezTo>
                      <a:pt x="109248" y="84088"/>
                      <a:pt x="107005" y="83341"/>
                      <a:pt x="104763" y="82593"/>
                    </a:cubicBezTo>
                    <a:cubicBezTo>
                      <a:pt x="80097" y="146127"/>
                      <a:pt x="55805" y="209286"/>
                      <a:pt x="31886" y="271698"/>
                    </a:cubicBezTo>
                    <a:close/>
                  </a:path>
                </a:pathLst>
              </a:custGeom>
              <a:grpFill/>
              <a:ln w="372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5A5BB7C8-C08B-4454-A7D7-A3D26FEDBBE3}"/>
                  </a:ext>
                </a:extLst>
              </p:cNvPr>
              <p:cNvSpPr/>
              <p:nvPr/>
            </p:nvSpPr>
            <p:spPr>
              <a:xfrm>
                <a:off x="4569552" y="3477967"/>
                <a:ext cx="218075" cy="380363"/>
              </a:xfrm>
              <a:custGeom>
                <a:avLst/>
                <a:gdLst>
                  <a:gd name="connsiteX0" fmla="*/ 28910 w 160701"/>
                  <a:gd name="connsiteY0" fmla="*/ 0 h 280294"/>
                  <a:gd name="connsiteX1" fmla="*/ 141027 w 160701"/>
                  <a:gd name="connsiteY1" fmla="*/ 118471 h 280294"/>
                  <a:gd name="connsiteX2" fmla="*/ 129442 w 160701"/>
                  <a:gd name="connsiteY2" fmla="*/ 271325 h 280294"/>
                  <a:gd name="connsiteX3" fmla="*/ 56939 w 160701"/>
                  <a:gd name="connsiteY3" fmla="*/ 81846 h 280294"/>
                  <a:gd name="connsiteX4" fmla="*/ 50212 w 160701"/>
                  <a:gd name="connsiteY4" fmla="*/ 83715 h 280294"/>
                  <a:gd name="connsiteX5" fmla="*/ 93564 w 160701"/>
                  <a:gd name="connsiteY5" fmla="*/ 281789 h 280294"/>
                  <a:gd name="connsiteX6" fmla="*/ 133 w 160701"/>
                  <a:gd name="connsiteY6" fmla="*/ 150985 h 280294"/>
                  <a:gd name="connsiteX7" fmla="*/ 28910 w 160701"/>
                  <a:gd name="connsiteY7" fmla="*/ 0 h 28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701" h="280294">
                    <a:moveTo>
                      <a:pt x="28910" y="0"/>
                    </a:moveTo>
                    <a:cubicBezTo>
                      <a:pt x="71888" y="36999"/>
                      <a:pt x="111129" y="73624"/>
                      <a:pt x="141027" y="118471"/>
                    </a:cubicBezTo>
                    <a:cubicBezTo>
                      <a:pt x="172420" y="166308"/>
                      <a:pt x="167188" y="224235"/>
                      <a:pt x="129442" y="271325"/>
                    </a:cubicBezTo>
                    <a:cubicBezTo>
                      <a:pt x="105523" y="208913"/>
                      <a:pt x="81231" y="145379"/>
                      <a:pt x="56939" y="81846"/>
                    </a:cubicBezTo>
                    <a:cubicBezTo>
                      <a:pt x="54697" y="82593"/>
                      <a:pt x="52454" y="83341"/>
                      <a:pt x="50212" y="83715"/>
                    </a:cubicBezTo>
                    <a:cubicBezTo>
                      <a:pt x="64787" y="150238"/>
                      <a:pt x="79362" y="216387"/>
                      <a:pt x="93564" y="281789"/>
                    </a:cubicBezTo>
                    <a:cubicBezTo>
                      <a:pt x="33768" y="264224"/>
                      <a:pt x="-2483" y="214145"/>
                      <a:pt x="133" y="150985"/>
                    </a:cubicBezTo>
                    <a:cubicBezTo>
                      <a:pt x="2749" y="100159"/>
                      <a:pt x="13960" y="50827"/>
                      <a:pt x="28910" y="0"/>
                    </a:cubicBezTo>
                    <a:close/>
                  </a:path>
                </a:pathLst>
              </a:custGeom>
              <a:grpFill/>
              <a:ln w="372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00DD7A58-D607-42F8-87EC-935322FF60E5}"/>
                  </a:ext>
                </a:extLst>
              </p:cNvPr>
              <p:cNvSpPr/>
              <p:nvPr/>
            </p:nvSpPr>
            <p:spPr>
              <a:xfrm>
                <a:off x="3921952" y="2963210"/>
                <a:ext cx="213003" cy="390506"/>
              </a:xfrm>
              <a:custGeom>
                <a:avLst/>
                <a:gdLst>
                  <a:gd name="connsiteX0" fmla="*/ 43834 w 156964"/>
                  <a:gd name="connsiteY0" fmla="*/ 282163 h 287768"/>
                  <a:gd name="connsiteX1" fmla="*/ 19542 w 156964"/>
                  <a:gd name="connsiteY1" fmla="*/ 118471 h 287768"/>
                  <a:gd name="connsiteX2" fmla="*/ 108115 w 156964"/>
                  <a:gd name="connsiteY2" fmla="*/ 0 h 287768"/>
                  <a:gd name="connsiteX3" fmla="*/ 117084 w 156964"/>
                  <a:gd name="connsiteY3" fmla="*/ 19807 h 287768"/>
                  <a:gd name="connsiteX4" fmla="*/ 158194 w 156964"/>
                  <a:gd name="connsiteY4" fmla="*/ 160702 h 287768"/>
                  <a:gd name="connsiteX5" fmla="*/ 129044 w 156964"/>
                  <a:gd name="connsiteY5" fmla="*/ 249275 h 287768"/>
                  <a:gd name="connsiteX6" fmla="*/ 80085 w 156964"/>
                  <a:gd name="connsiteY6" fmla="*/ 291506 h 287768"/>
                  <a:gd name="connsiteX7" fmla="*/ 98024 w 156964"/>
                  <a:gd name="connsiteY7" fmla="*/ 85209 h 287768"/>
                  <a:gd name="connsiteX8" fmla="*/ 91297 w 156964"/>
                  <a:gd name="connsiteY8" fmla="*/ 84088 h 287768"/>
                  <a:gd name="connsiteX9" fmla="*/ 43834 w 156964"/>
                  <a:gd name="connsiteY9" fmla="*/ 282163 h 2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64" h="287768">
                    <a:moveTo>
                      <a:pt x="43834" y="282163"/>
                    </a:moveTo>
                    <a:cubicBezTo>
                      <a:pt x="-4376" y="234326"/>
                      <a:pt x="-13346" y="178267"/>
                      <a:pt x="19542" y="118471"/>
                    </a:cubicBezTo>
                    <a:cubicBezTo>
                      <a:pt x="43087" y="75493"/>
                      <a:pt x="73732" y="38120"/>
                      <a:pt x="108115" y="0"/>
                    </a:cubicBezTo>
                    <a:cubicBezTo>
                      <a:pt x="111478" y="7475"/>
                      <a:pt x="114468" y="13454"/>
                      <a:pt x="117084" y="19807"/>
                    </a:cubicBezTo>
                    <a:cubicBezTo>
                      <a:pt x="135397" y="65402"/>
                      <a:pt x="152215" y="111370"/>
                      <a:pt x="158194" y="160702"/>
                    </a:cubicBezTo>
                    <a:cubicBezTo>
                      <a:pt x="162305" y="195458"/>
                      <a:pt x="152962" y="224983"/>
                      <a:pt x="129044" y="249275"/>
                    </a:cubicBezTo>
                    <a:cubicBezTo>
                      <a:pt x="114095" y="264598"/>
                      <a:pt x="96529" y="277678"/>
                      <a:pt x="80085" y="291506"/>
                    </a:cubicBezTo>
                    <a:cubicBezTo>
                      <a:pt x="86065" y="221246"/>
                      <a:pt x="92045" y="153227"/>
                      <a:pt x="98024" y="85209"/>
                    </a:cubicBezTo>
                    <a:cubicBezTo>
                      <a:pt x="95782" y="84836"/>
                      <a:pt x="93540" y="84462"/>
                      <a:pt x="91297" y="84088"/>
                    </a:cubicBezTo>
                    <a:cubicBezTo>
                      <a:pt x="75601" y="150238"/>
                      <a:pt x="59531" y="216387"/>
                      <a:pt x="43834" y="282163"/>
                    </a:cubicBezTo>
                    <a:close/>
                  </a:path>
                </a:pathLst>
              </a:custGeom>
              <a:grpFill/>
              <a:ln w="372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312CFB9-F352-416A-9854-164E8647FA97}"/>
                  </a:ext>
                </a:extLst>
              </p:cNvPr>
              <p:cNvSpPr/>
              <p:nvPr/>
            </p:nvSpPr>
            <p:spPr>
              <a:xfrm>
                <a:off x="8053849" y="2964224"/>
                <a:ext cx="218075" cy="385433"/>
              </a:xfrm>
              <a:custGeom>
                <a:avLst/>
                <a:gdLst>
                  <a:gd name="connsiteX0" fmla="*/ 115485 w 160701"/>
                  <a:gd name="connsiteY0" fmla="*/ 282163 h 284031"/>
                  <a:gd name="connsiteX1" fmla="*/ 68022 w 160701"/>
                  <a:gd name="connsiteY1" fmla="*/ 83715 h 284031"/>
                  <a:gd name="connsiteX2" fmla="*/ 61295 w 160701"/>
                  <a:gd name="connsiteY2" fmla="*/ 84836 h 284031"/>
                  <a:gd name="connsiteX3" fmla="*/ 78860 w 160701"/>
                  <a:gd name="connsiteY3" fmla="*/ 286648 h 284031"/>
                  <a:gd name="connsiteX4" fmla="*/ 4 w 160701"/>
                  <a:gd name="connsiteY4" fmla="*/ 177146 h 284031"/>
                  <a:gd name="connsiteX5" fmla="*/ 52325 w 160701"/>
                  <a:gd name="connsiteY5" fmla="*/ 0 h 284031"/>
                  <a:gd name="connsiteX6" fmla="*/ 155473 w 160701"/>
                  <a:gd name="connsiteY6" fmla="*/ 152106 h 284031"/>
                  <a:gd name="connsiteX7" fmla="*/ 155847 w 160701"/>
                  <a:gd name="connsiteY7" fmla="*/ 213397 h 284031"/>
                  <a:gd name="connsiteX8" fmla="*/ 115485 w 160701"/>
                  <a:gd name="connsiteY8" fmla="*/ 282163 h 28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01" h="284031">
                    <a:moveTo>
                      <a:pt x="115485" y="282163"/>
                    </a:moveTo>
                    <a:cubicBezTo>
                      <a:pt x="99788" y="216013"/>
                      <a:pt x="83718" y="149864"/>
                      <a:pt x="68022" y="83715"/>
                    </a:cubicBezTo>
                    <a:cubicBezTo>
                      <a:pt x="65779" y="84088"/>
                      <a:pt x="63537" y="84462"/>
                      <a:pt x="61295" y="84836"/>
                    </a:cubicBezTo>
                    <a:cubicBezTo>
                      <a:pt x="67274" y="152480"/>
                      <a:pt x="72880" y="220124"/>
                      <a:pt x="78860" y="286648"/>
                    </a:cubicBezTo>
                    <a:cubicBezTo>
                      <a:pt x="41113" y="275062"/>
                      <a:pt x="377" y="220124"/>
                      <a:pt x="4" y="177146"/>
                    </a:cubicBezTo>
                    <a:cubicBezTo>
                      <a:pt x="-370" y="137157"/>
                      <a:pt x="29154" y="35878"/>
                      <a:pt x="52325" y="0"/>
                    </a:cubicBezTo>
                    <a:cubicBezTo>
                      <a:pt x="93061" y="46716"/>
                      <a:pt x="133424" y="93058"/>
                      <a:pt x="155473" y="152106"/>
                    </a:cubicBezTo>
                    <a:cubicBezTo>
                      <a:pt x="162948" y="172288"/>
                      <a:pt x="162200" y="193216"/>
                      <a:pt x="155847" y="213397"/>
                    </a:cubicBezTo>
                    <a:cubicBezTo>
                      <a:pt x="146878" y="239932"/>
                      <a:pt x="132302" y="262729"/>
                      <a:pt x="115485" y="282163"/>
                    </a:cubicBezTo>
                    <a:close/>
                  </a:path>
                </a:pathLst>
              </a:custGeom>
              <a:grpFill/>
              <a:ln w="372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5F2312B-466D-469A-B322-026EA64F941D}"/>
                  </a:ext>
                </a:extLst>
              </p:cNvPr>
              <p:cNvSpPr/>
              <p:nvPr/>
            </p:nvSpPr>
            <p:spPr>
              <a:xfrm>
                <a:off x="6637102" y="3120933"/>
                <a:ext cx="218075" cy="385433"/>
              </a:xfrm>
              <a:custGeom>
                <a:avLst/>
                <a:gdLst>
                  <a:gd name="connsiteX0" fmla="*/ 67104 w 160701"/>
                  <a:gd name="connsiteY0" fmla="*/ 285526 h 284031"/>
                  <a:gd name="connsiteX1" fmla="*/ 111577 w 160701"/>
                  <a:gd name="connsiteY1" fmla="*/ 84462 h 284031"/>
                  <a:gd name="connsiteX2" fmla="*/ 106719 w 160701"/>
                  <a:gd name="connsiteY2" fmla="*/ 82967 h 284031"/>
                  <a:gd name="connsiteX3" fmla="*/ 80558 w 160701"/>
                  <a:gd name="connsiteY3" fmla="*/ 144258 h 284031"/>
                  <a:gd name="connsiteX4" fmla="*/ 55892 w 160701"/>
                  <a:gd name="connsiteY4" fmla="*/ 208165 h 284031"/>
                  <a:gd name="connsiteX5" fmla="*/ 34590 w 160701"/>
                  <a:gd name="connsiteY5" fmla="*/ 272820 h 284031"/>
                  <a:gd name="connsiteX6" fmla="*/ 14409 w 160701"/>
                  <a:gd name="connsiteY6" fmla="*/ 128935 h 284031"/>
                  <a:gd name="connsiteX7" fmla="*/ 133253 w 160701"/>
                  <a:gd name="connsiteY7" fmla="*/ 0 h 284031"/>
                  <a:gd name="connsiteX8" fmla="*/ 148576 w 160701"/>
                  <a:gd name="connsiteY8" fmla="*/ 61665 h 284031"/>
                  <a:gd name="connsiteX9" fmla="*/ 160909 w 160701"/>
                  <a:gd name="connsiteY9" fmla="*/ 166308 h 284031"/>
                  <a:gd name="connsiteX10" fmla="*/ 117931 w 160701"/>
                  <a:gd name="connsiteY10" fmla="*/ 253386 h 284031"/>
                  <a:gd name="connsiteX11" fmla="*/ 67104 w 160701"/>
                  <a:gd name="connsiteY11" fmla="*/ 285526 h 28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01" h="284031">
                    <a:moveTo>
                      <a:pt x="67104" y="285526"/>
                    </a:moveTo>
                    <a:cubicBezTo>
                      <a:pt x="82427" y="216387"/>
                      <a:pt x="97002" y="150238"/>
                      <a:pt x="111577" y="84462"/>
                    </a:cubicBezTo>
                    <a:cubicBezTo>
                      <a:pt x="110083" y="84088"/>
                      <a:pt x="108588" y="83341"/>
                      <a:pt x="106719" y="82967"/>
                    </a:cubicBezTo>
                    <a:cubicBezTo>
                      <a:pt x="98123" y="103148"/>
                      <a:pt x="88780" y="123703"/>
                      <a:pt x="80558" y="144258"/>
                    </a:cubicBezTo>
                    <a:cubicBezTo>
                      <a:pt x="71963" y="165187"/>
                      <a:pt x="63367" y="186489"/>
                      <a:pt x="55892" y="208165"/>
                    </a:cubicBezTo>
                    <a:cubicBezTo>
                      <a:pt x="48418" y="229467"/>
                      <a:pt x="41691" y="251517"/>
                      <a:pt x="34590" y="272820"/>
                    </a:cubicBezTo>
                    <a:cubicBezTo>
                      <a:pt x="-1288" y="228346"/>
                      <a:pt x="-11378" y="169671"/>
                      <a:pt x="14409" y="128935"/>
                    </a:cubicBezTo>
                    <a:cubicBezTo>
                      <a:pt x="45428" y="79604"/>
                      <a:pt x="87285" y="40362"/>
                      <a:pt x="133253" y="0"/>
                    </a:cubicBezTo>
                    <a:cubicBezTo>
                      <a:pt x="138859" y="22050"/>
                      <a:pt x="145213" y="41484"/>
                      <a:pt x="148576" y="61665"/>
                    </a:cubicBezTo>
                    <a:cubicBezTo>
                      <a:pt x="153808" y="96421"/>
                      <a:pt x="158667" y="131178"/>
                      <a:pt x="160909" y="166308"/>
                    </a:cubicBezTo>
                    <a:cubicBezTo>
                      <a:pt x="163525" y="202933"/>
                      <a:pt x="146334" y="231710"/>
                      <a:pt x="117931" y="253386"/>
                    </a:cubicBezTo>
                    <a:cubicBezTo>
                      <a:pt x="102234" y="264598"/>
                      <a:pt x="84669" y="274315"/>
                      <a:pt x="67104" y="285526"/>
                    </a:cubicBezTo>
                    <a:close/>
                  </a:path>
                </a:pathLst>
              </a:custGeom>
              <a:grpFill/>
              <a:ln w="372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7EE4BFF2-FD96-4EBC-B275-D7B9B3670B96}"/>
                  </a:ext>
                </a:extLst>
              </p:cNvPr>
              <p:cNvSpPr/>
              <p:nvPr/>
            </p:nvSpPr>
            <p:spPr>
              <a:xfrm>
                <a:off x="5336010" y="3122455"/>
                <a:ext cx="218075" cy="375291"/>
              </a:xfrm>
              <a:custGeom>
                <a:avLst/>
                <a:gdLst>
                  <a:gd name="connsiteX0" fmla="*/ 127833 w 160701"/>
                  <a:gd name="connsiteY0" fmla="*/ 271698 h 276556"/>
                  <a:gd name="connsiteX1" fmla="*/ 93450 w 160701"/>
                  <a:gd name="connsiteY1" fmla="*/ 174904 h 276556"/>
                  <a:gd name="connsiteX2" fmla="*/ 54956 w 160701"/>
                  <a:gd name="connsiteY2" fmla="*/ 81472 h 276556"/>
                  <a:gd name="connsiteX3" fmla="*/ 49724 w 160701"/>
                  <a:gd name="connsiteY3" fmla="*/ 82967 h 276556"/>
                  <a:gd name="connsiteX4" fmla="*/ 93076 w 160701"/>
                  <a:gd name="connsiteY4" fmla="*/ 279920 h 276556"/>
                  <a:gd name="connsiteX5" fmla="*/ 392 w 160701"/>
                  <a:gd name="connsiteY5" fmla="*/ 172287 h 276556"/>
                  <a:gd name="connsiteX6" fmla="*/ 27674 w 160701"/>
                  <a:gd name="connsiteY6" fmla="*/ 0 h 276556"/>
                  <a:gd name="connsiteX7" fmla="*/ 35896 w 160701"/>
                  <a:gd name="connsiteY7" fmla="*/ 5232 h 276556"/>
                  <a:gd name="connsiteX8" fmla="*/ 127833 w 160701"/>
                  <a:gd name="connsiteY8" fmla="*/ 100532 h 276556"/>
                  <a:gd name="connsiteX9" fmla="*/ 127833 w 160701"/>
                  <a:gd name="connsiteY9" fmla="*/ 271698 h 27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701" h="276556">
                    <a:moveTo>
                      <a:pt x="127833" y="271698"/>
                    </a:moveTo>
                    <a:cubicBezTo>
                      <a:pt x="116247" y="239184"/>
                      <a:pt x="105409" y="206670"/>
                      <a:pt x="93450" y="174904"/>
                    </a:cubicBezTo>
                    <a:cubicBezTo>
                      <a:pt x="81491" y="143511"/>
                      <a:pt x="68037" y="112865"/>
                      <a:pt x="54956" y="81472"/>
                    </a:cubicBezTo>
                    <a:cubicBezTo>
                      <a:pt x="53088" y="81846"/>
                      <a:pt x="51593" y="82593"/>
                      <a:pt x="49724" y="82967"/>
                    </a:cubicBezTo>
                    <a:cubicBezTo>
                      <a:pt x="64300" y="149116"/>
                      <a:pt x="78501" y="214892"/>
                      <a:pt x="93076" y="279920"/>
                    </a:cubicBezTo>
                    <a:cubicBezTo>
                      <a:pt x="48229" y="270951"/>
                      <a:pt x="2635" y="220124"/>
                      <a:pt x="392" y="172287"/>
                    </a:cubicBezTo>
                    <a:cubicBezTo>
                      <a:pt x="-2597" y="113239"/>
                      <a:pt x="11978" y="57180"/>
                      <a:pt x="27674" y="0"/>
                    </a:cubicBezTo>
                    <a:cubicBezTo>
                      <a:pt x="31038" y="2242"/>
                      <a:pt x="34028" y="3364"/>
                      <a:pt x="35896" y="5232"/>
                    </a:cubicBezTo>
                    <a:cubicBezTo>
                      <a:pt x="66916" y="36625"/>
                      <a:pt x="99803" y="66523"/>
                      <a:pt x="127833" y="100532"/>
                    </a:cubicBezTo>
                    <a:cubicBezTo>
                      <a:pt x="173801" y="156965"/>
                      <a:pt x="172306" y="212650"/>
                      <a:pt x="127833" y="271698"/>
                    </a:cubicBezTo>
                    <a:close/>
                  </a:path>
                </a:pathLst>
              </a:custGeom>
              <a:grpFill/>
              <a:ln w="3729"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AC6EA378-9304-4D60-B559-D7869A4D7F8A}"/>
                  </a:ext>
                </a:extLst>
              </p:cNvPr>
              <p:cNvSpPr/>
              <p:nvPr/>
            </p:nvSpPr>
            <p:spPr>
              <a:xfrm>
                <a:off x="5523634" y="2012302"/>
                <a:ext cx="223145" cy="329649"/>
              </a:xfrm>
              <a:custGeom>
                <a:avLst/>
                <a:gdLst>
                  <a:gd name="connsiteX0" fmla="*/ 128596 w 164439"/>
                  <a:gd name="connsiteY0" fmla="*/ 237316 h 242921"/>
                  <a:gd name="connsiteX1" fmla="*/ 61699 w 164439"/>
                  <a:gd name="connsiteY1" fmla="*/ 70260 h 242921"/>
                  <a:gd name="connsiteX2" fmla="*/ 57215 w 164439"/>
                  <a:gd name="connsiteY2" fmla="*/ 71755 h 242921"/>
                  <a:gd name="connsiteX3" fmla="*/ 66184 w 164439"/>
                  <a:gd name="connsiteY3" fmla="*/ 128935 h 242921"/>
                  <a:gd name="connsiteX4" fmla="*/ 77770 w 164439"/>
                  <a:gd name="connsiteY4" fmla="*/ 188731 h 242921"/>
                  <a:gd name="connsiteX5" fmla="*/ 93092 w 164439"/>
                  <a:gd name="connsiteY5" fmla="*/ 245911 h 242921"/>
                  <a:gd name="connsiteX6" fmla="*/ 35 w 164439"/>
                  <a:gd name="connsiteY6" fmla="*/ 148743 h 242921"/>
                  <a:gd name="connsiteX7" fmla="*/ 37033 w 164439"/>
                  <a:gd name="connsiteY7" fmla="*/ 0 h 242921"/>
                  <a:gd name="connsiteX8" fmla="*/ 63942 w 164439"/>
                  <a:gd name="connsiteY8" fmla="*/ 19807 h 242921"/>
                  <a:gd name="connsiteX9" fmla="*/ 142050 w 164439"/>
                  <a:gd name="connsiteY9" fmla="*/ 93058 h 242921"/>
                  <a:gd name="connsiteX10" fmla="*/ 153636 w 164439"/>
                  <a:gd name="connsiteY10" fmla="*/ 196206 h 242921"/>
                  <a:gd name="connsiteX11" fmla="*/ 128596 w 164439"/>
                  <a:gd name="connsiteY11" fmla="*/ 237316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39" h="242921">
                    <a:moveTo>
                      <a:pt x="128596" y="237316"/>
                    </a:moveTo>
                    <a:cubicBezTo>
                      <a:pt x="105799" y="180509"/>
                      <a:pt x="83749" y="125198"/>
                      <a:pt x="61699" y="70260"/>
                    </a:cubicBezTo>
                    <a:cubicBezTo>
                      <a:pt x="60205" y="70634"/>
                      <a:pt x="58710" y="71382"/>
                      <a:pt x="57215" y="71755"/>
                    </a:cubicBezTo>
                    <a:cubicBezTo>
                      <a:pt x="60205" y="90815"/>
                      <a:pt x="62821" y="109875"/>
                      <a:pt x="66184" y="128935"/>
                    </a:cubicBezTo>
                    <a:cubicBezTo>
                      <a:pt x="69548" y="149116"/>
                      <a:pt x="73285" y="168924"/>
                      <a:pt x="77770" y="188731"/>
                    </a:cubicBezTo>
                    <a:cubicBezTo>
                      <a:pt x="82254" y="208165"/>
                      <a:pt x="87860" y="226851"/>
                      <a:pt x="93092" y="245911"/>
                    </a:cubicBezTo>
                    <a:cubicBezTo>
                      <a:pt x="45629" y="244043"/>
                      <a:pt x="-1460" y="196206"/>
                      <a:pt x="35" y="148743"/>
                    </a:cubicBezTo>
                    <a:cubicBezTo>
                      <a:pt x="1530" y="97169"/>
                      <a:pt x="18721" y="49705"/>
                      <a:pt x="37033" y="0"/>
                    </a:cubicBezTo>
                    <a:cubicBezTo>
                      <a:pt x="46750" y="7101"/>
                      <a:pt x="56094" y="12707"/>
                      <a:pt x="63942" y="19807"/>
                    </a:cubicBezTo>
                    <a:cubicBezTo>
                      <a:pt x="90476" y="43726"/>
                      <a:pt x="117384" y="67271"/>
                      <a:pt x="142050" y="93058"/>
                    </a:cubicBezTo>
                    <a:cubicBezTo>
                      <a:pt x="171575" y="123703"/>
                      <a:pt x="173070" y="159207"/>
                      <a:pt x="153636" y="196206"/>
                    </a:cubicBezTo>
                    <a:cubicBezTo>
                      <a:pt x="145788" y="210407"/>
                      <a:pt x="136445" y="223862"/>
                      <a:pt x="128596" y="237316"/>
                    </a:cubicBezTo>
                    <a:close/>
                  </a:path>
                </a:pathLst>
              </a:custGeom>
              <a:grpFill/>
              <a:ln w="372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DBD5D088-5D43-43B8-9219-F8A82BEE59B6}"/>
                  </a:ext>
                </a:extLst>
              </p:cNvPr>
              <p:cNvSpPr/>
              <p:nvPr/>
            </p:nvSpPr>
            <p:spPr>
              <a:xfrm>
                <a:off x="4839912" y="3901873"/>
                <a:ext cx="329649" cy="461507"/>
              </a:xfrm>
              <a:custGeom>
                <a:avLst/>
                <a:gdLst>
                  <a:gd name="connsiteX0" fmla="*/ 243391 w 242921"/>
                  <a:gd name="connsiteY0" fmla="*/ 340143 h 340090"/>
                  <a:gd name="connsiteX1" fmla="*/ 152576 w 242921"/>
                  <a:gd name="connsiteY1" fmla="*/ 312114 h 340090"/>
                  <a:gd name="connsiteX2" fmla="*/ 131274 w 242921"/>
                  <a:gd name="connsiteY2" fmla="*/ 288943 h 340090"/>
                  <a:gd name="connsiteX3" fmla="*/ 7944 w 242921"/>
                  <a:gd name="connsiteY3" fmla="*/ 47890 h 340090"/>
                  <a:gd name="connsiteX4" fmla="*/ 8318 w 242921"/>
                  <a:gd name="connsiteY4" fmla="*/ 7527 h 340090"/>
                  <a:gd name="connsiteX5" fmla="*/ 54286 w 242921"/>
                  <a:gd name="connsiteY5" fmla="*/ 6780 h 340090"/>
                  <a:gd name="connsiteX6" fmla="*/ 63629 w 242921"/>
                  <a:gd name="connsiteY6" fmla="*/ 19113 h 340090"/>
                  <a:gd name="connsiteX7" fmla="*/ 129779 w 242921"/>
                  <a:gd name="connsiteY7" fmla="*/ 172714 h 340090"/>
                  <a:gd name="connsiteX8" fmla="*/ 238159 w 242921"/>
                  <a:gd name="connsiteY8" fmla="*/ 331174 h 340090"/>
                  <a:gd name="connsiteX9" fmla="*/ 243391 w 242921"/>
                  <a:gd name="connsiteY9" fmla="*/ 340143 h 3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21" h="340090">
                    <a:moveTo>
                      <a:pt x="243391" y="340143"/>
                    </a:moveTo>
                    <a:cubicBezTo>
                      <a:pt x="210503" y="334537"/>
                      <a:pt x="179858" y="328558"/>
                      <a:pt x="152576" y="312114"/>
                    </a:cubicBezTo>
                    <a:cubicBezTo>
                      <a:pt x="143980" y="306882"/>
                      <a:pt x="135758" y="297912"/>
                      <a:pt x="131274" y="288943"/>
                    </a:cubicBezTo>
                    <a:cubicBezTo>
                      <a:pt x="89790" y="208965"/>
                      <a:pt x="48680" y="128241"/>
                      <a:pt x="7944" y="47890"/>
                    </a:cubicBezTo>
                    <a:cubicBezTo>
                      <a:pt x="-2894" y="26961"/>
                      <a:pt x="-2520" y="16871"/>
                      <a:pt x="8318" y="7527"/>
                    </a:cubicBezTo>
                    <a:cubicBezTo>
                      <a:pt x="19156" y="-2190"/>
                      <a:pt x="40084" y="-2563"/>
                      <a:pt x="54286" y="6780"/>
                    </a:cubicBezTo>
                    <a:cubicBezTo>
                      <a:pt x="58397" y="9396"/>
                      <a:pt x="62882" y="14628"/>
                      <a:pt x="63629" y="19113"/>
                    </a:cubicBezTo>
                    <a:cubicBezTo>
                      <a:pt x="72972" y="75919"/>
                      <a:pt x="99507" y="125251"/>
                      <a:pt x="129779" y="172714"/>
                    </a:cubicBezTo>
                    <a:cubicBezTo>
                      <a:pt x="163788" y="226904"/>
                      <a:pt x="201908" y="278478"/>
                      <a:pt x="238159" y="331174"/>
                    </a:cubicBezTo>
                    <a:cubicBezTo>
                      <a:pt x="239280" y="333416"/>
                      <a:pt x="240775" y="336032"/>
                      <a:pt x="243391" y="340143"/>
                    </a:cubicBezTo>
                    <a:close/>
                  </a:path>
                </a:pathLst>
              </a:custGeom>
              <a:grpFill/>
              <a:ln w="372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5E93CCA0-CF98-45BE-8FCC-F735520271AB}"/>
                  </a:ext>
                </a:extLst>
              </p:cNvPr>
              <p:cNvSpPr/>
              <p:nvPr/>
            </p:nvSpPr>
            <p:spPr>
              <a:xfrm>
                <a:off x="7070997" y="3900872"/>
                <a:ext cx="329649" cy="461507"/>
              </a:xfrm>
              <a:custGeom>
                <a:avLst/>
                <a:gdLst>
                  <a:gd name="connsiteX0" fmla="*/ 0 w 242921"/>
                  <a:gd name="connsiteY0" fmla="*/ 340881 h 340090"/>
                  <a:gd name="connsiteX1" fmla="*/ 82593 w 242921"/>
                  <a:gd name="connsiteY1" fmla="*/ 222784 h 340090"/>
                  <a:gd name="connsiteX2" fmla="*/ 169298 w 242921"/>
                  <a:gd name="connsiteY2" fmla="*/ 58718 h 340090"/>
                  <a:gd name="connsiteX3" fmla="*/ 177893 w 242921"/>
                  <a:gd name="connsiteY3" fmla="*/ 23962 h 340090"/>
                  <a:gd name="connsiteX4" fmla="*/ 200691 w 242921"/>
                  <a:gd name="connsiteY4" fmla="*/ 1912 h 340090"/>
                  <a:gd name="connsiteX5" fmla="*/ 237689 w 242921"/>
                  <a:gd name="connsiteY5" fmla="*/ 10881 h 340090"/>
                  <a:gd name="connsiteX6" fmla="*/ 238437 w 242921"/>
                  <a:gd name="connsiteY6" fmla="*/ 41527 h 340090"/>
                  <a:gd name="connsiteX7" fmla="*/ 107633 w 242921"/>
                  <a:gd name="connsiteY7" fmla="*/ 297155 h 340090"/>
                  <a:gd name="connsiteX8" fmla="*/ 90442 w 242921"/>
                  <a:gd name="connsiteY8" fmla="*/ 312852 h 340090"/>
                  <a:gd name="connsiteX9" fmla="*/ 0 w 242921"/>
                  <a:gd name="connsiteY9" fmla="*/ 340881 h 3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21" h="340090">
                    <a:moveTo>
                      <a:pt x="0" y="340881"/>
                    </a:moveTo>
                    <a:cubicBezTo>
                      <a:pt x="28777" y="300145"/>
                      <a:pt x="56432" y="262025"/>
                      <a:pt x="82593" y="222784"/>
                    </a:cubicBezTo>
                    <a:cubicBezTo>
                      <a:pt x="116976" y="171210"/>
                      <a:pt x="149117" y="117767"/>
                      <a:pt x="169298" y="58718"/>
                    </a:cubicBezTo>
                    <a:cubicBezTo>
                      <a:pt x="173035" y="47506"/>
                      <a:pt x="176399" y="35921"/>
                      <a:pt x="177893" y="23962"/>
                    </a:cubicBezTo>
                    <a:cubicBezTo>
                      <a:pt x="179762" y="9760"/>
                      <a:pt x="189105" y="4902"/>
                      <a:pt x="200691" y="1912"/>
                    </a:cubicBezTo>
                    <a:cubicBezTo>
                      <a:pt x="214519" y="-1825"/>
                      <a:pt x="227599" y="-704"/>
                      <a:pt x="237689" y="10881"/>
                    </a:cubicBezTo>
                    <a:cubicBezTo>
                      <a:pt x="246285" y="20598"/>
                      <a:pt x="243669" y="31062"/>
                      <a:pt x="238437" y="41527"/>
                    </a:cubicBezTo>
                    <a:cubicBezTo>
                      <a:pt x="195085" y="126736"/>
                      <a:pt x="151732" y="212319"/>
                      <a:pt x="107633" y="297155"/>
                    </a:cubicBezTo>
                    <a:cubicBezTo>
                      <a:pt x="104270" y="303508"/>
                      <a:pt x="97169" y="308741"/>
                      <a:pt x="90442" y="312852"/>
                    </a:cubicBezTo>
                    <a:cubicBezTo>
                      <a:pt x="63160" y="328922"/>
                      <a:pt x="32514" y="335275"/>
                      <a:pt x="0" y="340881"/>
                    </a:cubicBezTo>
                    <a:close/>
                  </a:path>
                </a:pathLst>
              </a:custGeom>
              <a:grpFill/>
              <a:ln w="3729"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D9175819-15A2-4FCA-8886-B84E16073CD9}"/>
                  </a:ext>
                </a:extLst>
              </p:cNvPr>
              <p:cNvSpPr/>
              <p:nvPr/>
            </p:nvSpPr>
            <p:spPr>
              <a:xfrm>
                <a:off x="6215011" y="2317100"/>
                <a:ext cx="157217" cy="344862"/>
              </a:xfrm>
              <a:custGeom>
                <a:avLst/>
                <a:gdLst>
                  <a:gd name="connsiteX0" fmla="*/ 48149 w 115854"/>
                  <a:gd name="connsiteY0" fmla="*/ 0 h 254133"/>
                  <a:gd name="connsiteX1" fmla="*/ 112803 w 115854"/>
                  <a:gd name="connsiteY1" fmla="*/ 137905 h 254133"/>
                  <a:gd name="connsiteX2" fmla="*/ 77299 w 115854"/>
                  <a:gd name="connsiteY2" fmla="*/ 251891 h 254133"/>
                  <a:gd name="connsiteX3" fmla="*/ 55623 w 115854"/>
                  <a:gd name="connsiteY3" fmla="*/ 78856 h 254133"/>
                  <a:gd name="connsiteX4" fmla="*/ 51139 w 115854"/>
                  <a:gd name="connsiteY4" fmla="*/ 79230 h 254133"/>
                  <a:gd name="connsiteX5" fmla="*/ 51139 w 115854"/>
                  <a:gd name="connsiteY5" fmla="*/ 254507 h 254133"/>
                  <a:gd name="connsiteX6" fmla="*/ 312 w 115854"/>
                  <a:gd name="connsiteY6" fmla="*/ 151733 h 254133"/>
                  <a:gd name="connsiteX7" fmla="*/ 48149 w 115854"/>
                  <a:gd name="connsiteY7" fmla="*/ 0 h 25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54" h="254133">
                    <a:moveTo>
                      <a:pt x="48149" y="0"/>
                    </a:moveTo>
                    <a:cubicBezTo>
                      <a:pt x="75805" y="45221"/>
                      <a:pt x="100470" y="88573"/>
                      <a:pt x="112803" y="137905"/>
                    </a:cubicBezTo>
                    <a:cubicBezTo>
                      <a:pt x="124015" y="182378"/>
                      <a:pt x="104208" y="217882"/>
                      <a:pt x="77299" y="251891"/>
                    </a:cubicBezTo>
                    <a:cubicBezTo>
                      <a:pt x="69825" y="193216"/>
                      <a:pt x="62724" y="136036"/>
                      <a:pt x="55623" y="78856"/>
                    </a:cubicBezTo>
                    <a:cubicBezTo>
                      <a:pt x="54129" y="78856"/>
                      <a:pt x="52634" y="79230"/>
                      <a:pt x="51139" y="79230"/>
                    </a:cubicBezTo>
                    <a:cubicBezTo>
                      <a:pt x="51139" y="136784"/>
                      <a:pt x="51139" y="194711"/>
                      <a:pt x="51139" y="254507"/>
                    </a:cubicBezTo>
                    <a:cubicBezTo>
                      <a:pt x="21241" y="225357"/>
                      <a:pt x="-3052" y="194711"/>
                      <a:pt x="312" y="151733"/>
                    </a:cubicBezTo>
                    <a:cubicBezTo>
                      <a:pt x="4797" y="98664"/>
                      <a:pt x="26099" y="50453"/>
                      <a:pt x="48149" y="0"/>
                    </a:cubicBezTo>
                    <a:close/>
                  </a:path>
                </a:pathLst>
              </a:custGeom>
              <a:grpFill/>
              <a:ln w="3729"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3D22BECC-8E7C-4CFA-8E60-2EE9EE9A3079}"/>
                  </a:ext>
                </a:extLst>
              </p:cNvPr>
              <p:cNvSpPr/>
              <p:nvPr/>
            </p:nvSpPr>
            <p:spPr>
              <a:xfrm>
                <a:off x="5107760" y="3236056"/>
                <a:ext cx="162288" cy="329649"/>
              </a:xfrm>
              <a:custGeom>
                <a:avLst/>
                <a:gdLst>
                  <a:gd name="connsiteX0" fmla="*/ 100200 w 119592"/>
                  <a:gd name="connsiteY0" fmla="*/ 236942 h 242921"/>
                  <a:gd name="connsiteX1" fmla="*/ 40030 w 119592"/>
                  <a:gd name="connsiteY1" fmla="*/ 73250 h 242921"/>
                  <a:gd name="connsiteX2" fmla="*/ 34798 w 119592"/>
                  <a:gd name="connsiteY2" fmla="*/ 74745 h 242921"/>
                  <a:gd name="connsiteX3" fmla="*/ 74039 w 119592"/>
                  <a:gd name="connsiteY3" fmla="*/ 242922 h 242921"/>
                  <a:gd name="connsiteX4" fmla="*/ 2284 w 119592"/>
                  <a:gd name="connsiteY4" fmla="*/ 153975 h 242921"/>
                  <a:gd name="connsiteX5" fmla="*/ 14617 w 119592"/>
                  <a:gd name="connsiteY5" fmla="*/ 0 h 242921"/>
                  <a:gd name="connsiteX6" fmla="*/ 25829 w 119592"/>
                  <a:gd name="connsiteY6" fmla="*/ 9717 h 242921"/>
                  <a:gd name="connsiteX7" fmla="*/ 105432 w 119592"/>
                  <a:gd name="connsiteY7" fmla="*/ 111370 h 242921"/>
                  <a:gd name="connsiteX8" fmla="*/ 100200 w 119592"/>
                  <a:gd name="connsiteY8" fmla="*/ 236942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92" h="242921">
                    <a:moveTo>
                      <a:pt x="100200" y="236942"/>
                    </a:moveTo>
                    <a:cubicBezTo>
                      <a:pt x="80019" y="181631"/>
                      <a:pt x="59838" y="127440"/>
                      <a:pt x="40030" y="73250"/>
                    </a:cubicBezTo>
                    <a:cubicBezTo>
                      <a:pt x="38162" y="73624"/>
                      <a:pt x="36667" y="74371"/>
                      <a:pt x="34798" y="74745"/>
                    </a:cubicBezTo>
                    <a:cubicBezTo>
                      <a:pt x="47878" y="131178"/>
                      <a:pt x="60959" y="187610"/>
                      <a:pt x="74039" y="242922"/>
                    </a:cubicBezTo>
                    <a:cubicBezTo>
                      <a:pt x="40404" y="230962"/>
                      <a:pt x="7142" y="190974"/>
                      <a:pt x="2284" y="153975"/>
                    </a:cubicBezTo>
                    <a:cubicBezTo>
                      <a:pt x="-4443" y="102401"/>
                      <a:pt x="4900" y="52322"/>
                      <a:pt x="14617" y="0"/>
                    </a:cubicBezTo>
                    <a:cubicBezTo>
                      <a:pt x="19475" y="4111"/>
                      <a:pt x="23213" y="6727"/>
                      <a:pt x="25829" y="9717"/>
                    </a:cubicBezTo>
                    <a:cubicBezTo>
                      <a:pt x="52737" y="43352"/>
                      <a:pt x="81514" y="75866"/>
                      <a:pt x="105432" y="111370"/>
                    </a:cubicBezTo>
                    <a:cubicBezTo>
                      <a:pt x="132340" y="152854"/>
                      <a:pt x="120755" y="195832"/>
                      <a:pt x="100200" y="236942"/>
                    </a:cubicBezTo>
                    <a:close/>
                  </a:path>
                </a:pathLst>
              </a:custGeom>
              <a:grpFill/>
              <a:ln w="372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195024EC-CABF-4606-B591-2BA0E543054D}"/>
                  </a:ext>
                </a:extLst>
              </p:cNvPr>
              <p:cNvSpPr/>
              <p:nvPr/>
            </p:nvSpPr>
            <p:spPr>
              <a:xfrm>
                <a:off x="6920146" y="3233522"/>
                <a:ext cx="162288" cy="334719"/>
              </a:xfrm>
              <a:custGeom>
                <a:avLst/>
                <a:gdLst>
                  <a:gd name="connsiteX0" fmla="*/ 20348 w 119592"/>
                  <a:gd name="connsiteY0" fmla="*/ 238811 h 246658"/>
                  <a:gd name="connsiteX1" fmla="*/ 8015 w 119592"/>
                  <a:gd name="connsiteY1" fmla="*/ 128562 h 246658"/>
                  <a:gd name="connsiteX2" fmla="*/ 105931 w 119592"/>
                  <a:gd name="connsiteY2" fmla="*/ 0 h 246658"/>
                  <a:gd name="connsiteX3" fmla="*/ 115274 w 119592"/>
                  <a:gd name="connsiteY3" fmla="*/ 168924 h 246658"/>
                  <a:gd name="connsiteX4" fmla="*/ 46135 w 119592"/>
                  <a:gd name="connsiteY4" fmla="*/ 246659 h 246658"/>
                  <a:gd name="connsiteX5" fmla="*/ 86123 w 119592"/>
                  <a:gd name="connsiteY5" fmla="*/ 75866 h 246658"/>
                  <a:gd name="connsiteX6" fmla="*/ 80891 w 119592"/>
                  <a:gd name="connsiteY6" fmla="*/ 74371 h 246658"/>
                  <a:gd name="connsiteX7" fmla="*/ 20348 w 119592"/>
                  <a:gd name="connsiteY7" fmla="*/ 238811 h 24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92" h="246658">
                    <a:moveTo>
                      <a:pt x="20348" y="238811"/>
                    </a:moveTo>
                    <a:cubicBezTo>
                      <a:pt x="3530" y="202933"/>
                      <a:pt x="-8803" y="167055"/>
                      <a:pt x="8015" y="128562"/>
                    </a:cubicBezTo>
                    <a:cubicBezTo>
                      <a:pt x="29317" y="78856"/>
                      <a:pt x="67064" y="41110"/>
                      <a:pt x="105931" y="0"/>
                    </a:cubicBezTo>
                    <a:cubicBezTo>
                      <a:pt x="116021" y="58301"/>
                      <a:pt x="128728" y="113239"/>
                      <a:pt x="115274" y="168924"/>
                    </a:cubicBezTo>
                    <a:cubicBezTo>
                      <a:pt x="106305" y="206296"/>
                      <a:pt x="77154" y="227599"/>
                      <a:pt x="46135" y="246659"/>
                    </a:cubicBezTo>
                    <a:cubicBezTo>
                      <a:pt x="59589" y="189479"/>
                      <a:pt x="72669" y="132673"/>
                      <a:pt x="86123" y="75866"/>
                    </a:cubicBezTo>
                    <a:cubicBezTo>
                      <a:pt x="84255" y="75492"/>
                      <a:pt x="82760" y="74745"/>
                      <a:pt x="80891" y="74371"/>
                    </a:cubicBezTo>
                    <a:cubicBezTo>
                      <a:pt x="60710" y="128935"/>
                      <a:pt x="40903" y="182752"/>
                      <a:pt x="20348" y="238811"/>
                    </a:cubicBezTo>
                    <a:close/>
                  </a:path>
                </a:pathLst>
              </a:custGeom>
              <a:grpFill/>
              <a:ln w="372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8A506DE9-8C31-4746-9CB3-F97733510F13}"/>
                  </a:ext>
                </a:extLst>
              </p:cNvPr>
              <p:cNvSpPr/>
              <p:nvPr/>
            </p:nvSpPr>
            <p:spPr>
              <a:xfrm>
                <a:off x="4488594" y="2268920"/>
                <a:ext cx="162288" cy="329649"/>
              </a:xfrm>
              <a:custGeom>
                <a:avLst/>
                <a:gdLst>
                  <a:gd name="connsiteX0" fmla="*/ 100153 w 119592"/>
                  <a:gd name="connsiteY0" fmla="*/ 238063 h 242921"/>
                  <a:gd name="connsiteX1" fmla="*/ 39235 w 119592"/>
                  <a:gd name="connsiteY1" fmla="*/ 73250 h 242921"/>
                  <a:gd name="connsiteX2" fmla="*/ 34377 w 119592"/>
                  <a:gd name="connsiteY2" fmla="*/ 74745 h 242921"/>
                  <a:gd name="connsiteX3" fmla="*/ 74365 w 119592"/>
                  <a:gd name="connsiteY3" fmla="*/ 245911 h 242921"/>
                  <a:gd name="connsiteX4" fmla="*/ 1115 w 119592"/>
                  <a:gd name="connsiteY4" fmla="*/ 146874 h 242921"/>
                  <a:gd name="connsiteX5" fmla="*/ 14943 w 119592"/>
                  <a:gd name="connsiteY5" fmla="*/ 0 h 242921"/>
                  <a:gd name="connsiteX6" fmla="*/ 113607 w 119592"/>
                  <a:gd name="connsiteY6" fmla="*/ 130430 h 242921"/>
                  <a:gd name="connsiteX7" fmla="*/ 100153 w 119592"/>
                  <a:gd name="connsiteY7" fmla="*/ 238063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92" h="242921">
                    <a:moveTo>
                      <a:pt x="100153" y="238063"/>
                    </a:moveTo>
                    <a:cubicBezTo>
                      <a:pt x="79598" y="182378"/>
                      <a:pt x="59416" y="127814"/>
                      <a:pt x="39235" y="73250"/>
                    </a:cubicBezTo>
                    <a:cubicBezTo>
                      <a:pt x="37740" y="73624"/>
                      <a:pt x="35872" y="74371"/>
                      <a:pt x="34377" y="74745"/>
                    </a:cubicBezTo>
                    <a:cubicBezTo>
                      <a:pt x="47457" y="131551"/>
                      <a:pt x="60911" y="188358"/>
                      <a:pt x="74365" y="245911"/>
                    </a:cubicBezTo>
                    <a:cubicBezTo>
                      <a:pt x="36245" y="223114"/>
                      <a:pt x="5226" y="195458"/>
                      <a:pt x="1115" y="146874"/>
                    </a:cubicBezTo>
                    <a:cubicBezTo>
                      <a:pt x="-2996" y="97916"/>
                      <a:pt x="4852" y="50453"/>
                      <a:pt x="14943" y="0"/>
                    </a:cubicBezTo>
                    <a:cubicBezTo>
                      <a:pt x="54184" y="41110"/>
                      <a:pt x="92678" y="79230"/>
                      <a:pt x="113607" y="130430"/>
                    </a:cubicBezTo>
                    <a:cubicBezTo>
                      <a:pt x="128929" y="168176"/>
                      <a:pt x="116970" y="203680"/>
                      <a:pt x="100153" y="238063"/>
                    </a:cubicBezTo>
                    <a:close/>
                  </a:path>
                </a:pathLst>
              </a:custGeom>
              <a:grpFill/>
              <a:ln w="3729"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1887FC11-C6F3-4FDB-BF48-D3009CD601CC}"/>
                  </a:ext>
                </a:extLst>
              </p:cNvPr>
              <p:cNvSpPr/>
              <p:nvPr/>
            </p:nvSpPr>
            <p:spPr>
              <a:xfrm>
                <a:off x="7540576" y="2268414"/>
                <a:ext cx="162288" cy="329649"/>
              </a:xfrm>
              <a:custGeom>
                <a:avLst/>
                <a:gdLst>
                  <a:gd name="connsiteX0" fmla="*/ 105049 w 119592"/>
                  <a:gd name="connsiteY0" fmla="*/ 0 h 242921"/>
                  <a:gd name="connsiteX1" fmla="*/ 118503 w 119592"/>
                  <a:gd name="connsiteY1" fmla="*/ 148369 h 242921"/>
                  <a:gd name="connsiteX2" fmla="*/ 45626 w 119592"/>
                  <a:gd name="connsiteY2" fmla="*/ 245911 h 242921"/>
                  <a:gd name="connsiteX3" fmla="*/ 85615 w 119592"/>
                  <a:gd name="connsiteY3" fmla="*/ 74745 h 242921"/>
                  <a:gd name="connsiteX4" fmla="*/ 80757 w 119592"/>
                  <a:gd name="connsiteY4" fmla="*/ 73250 h 242921"/>
                  <a:gd name="connsiteX5" fmla="*/ 20587 w 119592"/>
                  <a:gd name="connsiteY5" fmla="*/ 235821 h 242921"/>
                  <a:gd name="connsiteX6" fmla="*/ 7880 w 119592"/>
                  <a:gd name="connsiteY6" fmla="*/ 126693 h 242921"/>
                  <a:gd name="connsiteX7" fmla="*/ 105049 w 119592"/>
                  <a:gd name="connsiteY7" fmla="*/ 0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92" h="242921">
                    <a:moveTo>
                      <a:pt x="105049" y="0"/>
                    </a:moveTo>
                    <a:cubicBezTo>
                      <a:pt x="114766" y="51574"/>
                      <a:pt x="122988" y="99411"/>
                      <a:pt x="118503" y="148369"/>
                    </a:cubicBezTo>
                    <a:cubicBezTo>
                      <a:pt x="114018" y="196206"/>
                      <a:pt x="83373" y="223488"/>
                      <a:pt x="45626" y="245911"/>
                    </a:cubicBezTo>
                    <a:cubicBezTo>
                      <a:pt x="59081" y="188358"/>
                      <a:pt x="72535" y="131551"/>
                      <a:pt x="85615" y="74745"/>
                    </a:cubicBezTo>
                    <a:cubicBezTo>
                      <a:pt x="84120" y="74371"/>
                      <a:pt x="82251" y="73624"/>
                      <a:pt x="80757" y="73250"/>
                    </a:cubicBezTo>
                    <a:cubicBezTo>
                      <a:pt x="60575" y="127814"/>
                      <a:pt x="40394" y="182004"/>
                      <a:pt x="20587" y="235821"/>
                    </a:cubicBezTo>
                    <a:cubicBezTo>
                      <a:pt x="406" y="212650"/>
                      <a:pt x="-7069" y="159207"/>
                      <a:pt x="7880" y="126693"/>
                    </a:cubicBezTo>
                    <a:cubicBezTo>
                      <a:pt x="29930" y="78109"/>
                      <a:pt x="66555" y="40362"/>
                      <a:pt x="105049" y="0"/>
                    </a:cubicBezTo>
                    <a:close/>
                  </a:path>
                </a:pathLst>
              </a:custGeom>
              <a:grpFill/>
              <a:ln w="3729"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3A582E4B-63B3-41B0-A386-40494DBC7DF0}"/>
                  </a:ext>
                </a:extLst>
              </p:cNvPr>
              <p:cNvSpPr/>
              <p:nvPr/>
            </p:nvSpPr>
            <p:spPr>
              <a:xfrm>
                <a:off x="3784154" y="4001704"/>
                <a:ext cx="339791" cy="157217"/>
              </a:xfrm>
              <a:custGeom>
                <a:avLst/>
                <a:gdLst>
                  <a:gd name="connsiteX0" fmla="*/ 247780 w 250396"/>
                  <a:gd name="connsiteY0" fmla="*/ 32999 h 115854"/>
                  <a:gd name="connsiteX1" fmla="*/ 76240 w 250396"/>
                  <a:gd name="connsiteY1" fmla="*/ 66634 h 115854"/>
                  <a:gd name="connsiteX2" fmla="*/ 76987 w 250396"/>
                  <a:gd name="connsiteY2" fmla="*/ 71866 h 115854"/>
                  <a:gd name="connsiteX3" fmla="*/ 251144 w 250396"/>
                  <a:gd name="connsiteY3" fmla="*/ 59533 h 115854"/>
                  <a:gd name="connsiteX4" fmla="*/ 132673 w 250396"/>
                  <a:gd name="connsiteY4" fmla="*/ 115218 h 115854"/>
                  <a:gd name="connsiteX5" fmla="*/ 0 w 250396"/>
                  <a:gd name="connsiteY5" fmla="*/ 84199 h 115854"/>
                  <a:gd name="connsiteX6" fmla="*/ 3364 w 250396"/>
                  <a:gd name="connsiteY6" fmla="*/ 76725 h 115854"/>
                  <a:gd name="connsiteX7" fmla="*/ 116602 w 250396"/>
                  <a:gd name="connsiteY7" fmla="*/ 11323 h 115854"/>
                  <a:gd name="connsiteX8" fmla="*/ 247780 w 250396"/>
                  <a:gd name="connsiteY8" fmla="*/ 32999 h 1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96" h="115854">
                    <a:moveTo>
                      <a:pt x="247780" y="32999"/>
                    </a:moveTo>
                    <a:cubicBezTo>
                      <a:pt x="189479" y="44584"/>
                      <a:pt x="133046" y="55796"/>
                      <a:pt x="76240" y="66634"/>
                    </a:cubicBezTo>
                    <a:cubicBezTo>
                      <a:pt x="76614" y="68503"/>
                      <a:pt x="76614" y="70371"/>
                      <a:pt x="76987" y="71866"/>
                    </a:cubicBezTo>
                    <a:cubicBezTo>
                      <a:pt x="134915" y="67755"/>
                      <a:pt x="192842" y="63644"/>
                      <a:pt x="251144" y="59533"/>
                    </a:cubicBezTo>
                    <a:cubicBezTo>
                      <a:pt x="220498" y="96906"/>
                      <a:pt x="184247" y="124188"/>
                      <a:pt x="132673" y="115218"/>
                    </a:cubicBezTo>
                    <a:cubicBezTo>
                      <a:pt x="88573" y="107370"/>
                      <a:pt x="44847" y="94663"/>
                      <a:pt x="0" y="84199"/>
                    </a:cubicBezTo>
                    <a:cubicBezTo>
                      <a:pt x="2242" y="78967"/>
                      <a:pt x="2616" y="77098"/>
                      <a:pt x="3364" y="76725"/>
                    </a:cubicBezTo>
                    <a:cubicBezTo>
                      <a:pt x="41110" y="54675"/>
                      <a:pt x="77735" y="30756"/>
                      <a:pt x="116602" y="11323"/>
                    </a:cubicBezTo>
                    <a:cubicBezTo>
                      <a:pt x="164439" y="-12222"/>
                      <a:pt x="207418" y="3848"/>
                      <a:pt x="247780" y="32999"/>
                    </a:cubicBezTo>
                    <a:close/>
                  </a:path>
                </a:pathLst>
              </a:custGeom>
              <a:grpFill/>
              <a:ln w="3729"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C2AFB121-5A7A-453B-BF5B-B00530A642F1}"/>
                  </a:ext>
                </a:extLst>
              </p:cNvPr>
              <p:cNvSpPr/>
              <p:nvPr/>
            </p:nvSpPr>
            <p:spPr>
              <a:xfrm>
                <a:off x="5005225" y="2193355"/>
                <a:ext cx="162288" cy="334719"/>
              </a:xfrm>
              <a:custGeom>
                <a:avLst/>
                <a:gdLst>
                  <a:gd name="connsiteX0" fmla="*/ 15058 w 119592"/>
                  <a:gd name="connsiteY0" fmla="*/ 0 h 246658"/>
                  <a:gd name="connsiteX1" fmla="*/ 114843 w 119592"/>
                  <a:gd name="connsiteY1" fmla="*/ 132673 h 246658"/>
                  <a:gd name="connsiteX2" fmla="*/ 100641 w 119592"/>
                  <a:gd name="connsiteY2" fmla="*/ 238811 h 246658"/>
                  <a:gd name="connsiteX3" fmla="*/ 40098 w 119592"/>
                  <a:gd name="connsiteY3" fmla="*/ 74371 h 246658"/>
                  <a:gd name="connsiteX4" fmla="*/ 34866 w 119592"/>
                  <a:gd name="connsiteY4" fmla="*/ 75866 h 246658"/>
                  <a:gd name="connsiteX5" fmla="*/ 74854 w 119592"/>
                  <a:gd name="connsiteY5" fmla="*/ 247033 h 246658"/>
                  <a:gd name="connsiteX6" fmla="*/ 5341 w 119592"/>
                  <a:gd name="connsiteY6" fmla="*/ 168177 h 246658"/>
                  <a:gd name="connsiteX7" fmla="*/ 15058 w 119592"/>
                  <a:gd name="connsiteY7" fmla="*/ 0 h 24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92" h="246658">
                    <a:moveTo>
                      <a:pt x="15058" y="0"/>
                    </a:moveTo>
                    <a:cubicBezTo>
                      <a:pt x="55421" y="42231"/>
                      <a:pt x="94662" y="80725"/>
                      <a:pt x="114843" y="132673"/>
                    </a:cubicBezTo>
                    <a:cubicBezTo>
                      <a:pt x="129418" y="169671"/>
                      <a:pt x="117459" y="204802"/>
                      <a:pt x="100641" y="238811"/>
                    </a:cubicBezTo>
                    <a:cubicBezTo>
                      <a:pt x="80086" y="183499"/>
                      <a:pt x="60279" y="128935"/>
                      <a:pt x="40098" y="74371"/>
                    </a:cubicBezTo>
                    <a:cubicBezTo>
                      <a:pt x="38229" y="74745"/>
                      <a:pt x="36734" y="75493"/>
                      <a:pt x="34866" y="75866"/>
                    </a:cubicBezTo>
                    <a:cubicBezTo>
                      <a:pt x="47946" y="132299"/>
                      <a:pt x="61400" y="189105"/>
                      <a:pt x="74854" y="247033"/>
                    </a:cubicBezTo>
                    <a:cubicBezTo>
                      <a:pt x="43461" y="227973"/>
                      <a:pt x="14311" y="206297"/>
                      <a:pt x="5341" y="168177"/>
                    </a:cubicBezTo>
                    <a:cubicBezTo>
                      <a:pt x="-7365" y="112491"/>
                      <a:pt x="5341" y="57927"/>
                      <a:pt x="15058" y="0"/>
                    </a:cubicBezTo>
                    <a:close/>
                  </a:path>
                </a:pathLst>
              </a:custGeom>
              <a:grpFill/>
              <a:ln w="3729"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9A819509-1383-4ACA-B255-E0D3CF307F19}"/>
                  </a:ext>
                </a:extLst>
              </p:cNvPr>
              <p:cNvSpPr/>
              <p:nvPr/>
            </p:nvSpPr>
            <p:spPr>
              <a:xfrm>
                <a:off x="4650650" y="3921083"/>
                <a:ext cx="304290" cy="339791"/>
              </a:xfrm>
              <a:custGeom>
                <a:avLst/>
                <a:gdLst>
                  <a:gd name="connsiteX0" fmla="*/ 223279 w 224235"/>
                  <a:gd name="connsiteY0" fmla="*/ 252364 h 250396"/>
                  <a:gd name="connsiteX1" fmla="*/ 73789 w 224235"/>
                  <a:gd name="connsiteY1" fmla="*/ 131277 h 250396"/>
                  <a:gd name="connsiteX2" fmla="*/ 16983 w 224235"/>
                  <a:gd name="connsiteY2" fmla="*/ 66249 h 250396"/>
                  <a:gd name="connsiteX3" fmla="*/ 165 w 224235"/>
                  <a:gd name="connsiteY3" fmla="*/ 13927 h 250396"/>
                  <a:gd name="connsiteX4" fmla="*/ 11003 w 224235"/>
                  <a:gd name="connsiteY4" fmla="*/ 1595 h 250396"/>
                  <a:gd name="connsiteX5" fmla="*/ 62951 w 224235"/>
                  <a:gd name="connsiteY5" fmla="*/ 19160 h 250396"/>
                  <a:gd name="connsiteX6" fmla="*/ 188149 w 224235"/>
                  <a:gd name="connsiteY6" fmla="*/ 176124 h 250396"/>
                  <a:gd name="connsiteX7" fmla="*/ 227016 w 224235"/>
                  <a:gd name="connsiteY7" fmla="*/ 249001 h 250396"/>
                  <a:gd name="connsiteX8" fmla="*/ 223279 w 224235"/>
                  <a:gd name="connsiteY8" fmla="*/ 252364 h 25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5" h="250396">
                    <a:moveTo>
                      <a:pt x="223279" y="252364"/>
                    </a:moveTo>
                    <a:cubicBezTo>
                      <a:pt x="173947" y="211628"/>
                      <a:pt x="114899" y="182851"/>
                      <a:pt x="73789" y="131277"/>
                    </a:cubicBezTo>
                    <a:cubicBezTo>
                      <a:pt x="55850" y="108854"/>
                      <a:pt x="36043" y="87925"/>
                      <a:pt x="16983" y="66249"/>
                    </a:cubicBezTo>
                    <a:cubicBezTo>
                      <a:pt x="3528" y="51300"/>
                      <a:pt x="-956" y="33361"/>
                      <a:pt x="165" y="13927"/>
                    </a:cubicBezTo>
                    <a:cubicBezTo>
                      <a:pt x="539" y="9443"/>
                      <a:pt x="6518" y="2342"/>
                      <a:pt x="11003" y="1595"/>
                    </a:cubicBezTo>
                    <a:cubicBezTo>
                      <a:pt x="31558" y="-3264"/>
                      <a:pt x="49870" y="3089"/>
                      <a:pt x="62951" y="19160"/>
                    </a:cubicBezTo>
                    <a:cubicBezTo>
                      <a:pt x="105182" y="71108"/>
                      <a:pt x="148160" y="122682"/>
                      <a:pt x="188149" y="176124"/>
                    </a:cubicBezTo>
                    <a:cubicBezTo>
                      <a:pt x="204593" y="197800"/>
                      <a:pt x="214310" y="224709"/>
                      <a:pt x="227016" y="249001"/>
                    </a:cubicBezTo>
                    <a:cubicBezTo>
                      <a:pt x="225521" y="250122"/>
                      <a:pt x="224400" y="251243"/>
                      <a:pt x="223279" y="252364"/>
                    </a:cubicBezTo>
                    <a:close/>
                  </a:path>
                </a:pathLst>
              </a:custGeom>
              <a:grpFill/>
              <a:ln w="3729"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C2997A43-64A4-439A-BC4A-4F8AB676D770}"/>
                  </a:ext>
                </a:extLst>
              </p:cNvPr>
              <p:cNvSpPr/>
              <p:nvPr/>
            </p:nvSpPr>
            <p:spPr>
              <a:xfrm>
                <a:off x="7281465" y="3920851"/>
                <a:ext cx="309363" cy="339791"/>
              </a:xfrm>
              <a:custGeom>
                <a:avLst/>
                <a:gdLst>
                  <a:gd name="connsiteX0" fmla="*/ 0 w 227972"/>
                  <a:gd name="connsiteY0" fmla="*/ 249170 h 250396"/>
                  <a:gd name="connsiteX1" fmla="*/ 41110 w 227972"/>
                  <a:gd name="connsiteY1" fmla="*/ 174052 h 250396"/>
                  <a:gd name="connsiteX2" fmla="*/ 161449 w 227972"/>
                  <a:gd name="connsiteY2" fmla="*/ 22319 h 250396"/>
                  <a:gd name="connsiteX3" fmla="*/ 215266 w 227972"/>
                  <a:gd name="connsiteY3" fmla="*/ 643 h 250396"/>
                  <a:gd name="connsiteX4" fmla="*/ 227973 w 227972"/>
                  <a:gd name="connsiteY4" fmla="*/ 15218 h 250396"/>
                  <a:gd name="connsiteX5" fmla="*/ 209660 w 227972"/>
                  <a:gd name="connsiteY5" fmla="*/ 67166 h 250396"/>
                  <a:gd name="connsiteX6" fmla="*/ 129683 w 227972"/>
                  <a:gd name="connsiteY6" fmla="*/ 157234 h 250396"/>
                  <a:gd name="connsiteX7" fmla="*/ 91563 w 227972"/>
                  <a:gd name="connsiteY7" fmla="*/ 187879 h 250396"/>
                  <a:gd name="connsiteX8" fmla="*/ 3737 w 227972"/>
                  <a:gd name="connsiteY8" fmla="*/ 251413 h 250396"/>
                  <a:gd name="connsiteX9" fmla="*/ 0 w 227972"/>
                  <a:gd name="connsiteY9" fmla="*/ 249170 h 25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72" h="250396">
                    <a:moveTo>
                      <a:pt x="0" y="249170"/>
                    </a:moveTo>
                    <a:cubicBezTo>
                      <a:pt x="13454" y="224131"/>
                      <a:pt x="24292" y="196849"/>
                      <a:pt x="41110" y="174052"/>
                    </a:cubicBezTo>
                    <a:cubicBezTo>
                      <a:pt x="79604" y="122477"/>
                      <a:pt x="121087" y="72772"/>
                      <a:pt x="161449" y="22319"/>
                    </a:cubicBezTo>
                    <a:cubicBezTo>
                      <a:pt x="175277" y="5128"/>
                      <a:pt x="193216" y="-2347"/>
                      <a:pt x="215266" y="643"/>
                    </a:cubicBezTo>
                    <a:cubicBezTo>
                      <a:pt x="224235" y="1764"/>
                      <a:pt x="228346" y="5875"/>
                      <a:pt x="227973" y="15218"/>
                    </a:cubicBezTo>
                    <a:cubicBezTo>
                      <a:pt x="227225" y="34652"/>
                      <a:pt x="223114" y="52217"/>
                      <a:pt x="209660" y="67166"/>
                    </a:cubicBezTo>
                    <a:cubicBezTo>
                      <a:pt x="182752" y="97064"/>
                      <a:pt x="156965" y="128083"/>
                      <a:pt x="129683" y="157234"/>
                    </a:cubicBezTo>
                    <a:cubicBezTo>
                      <a:pt x="118471" y="169193"/>
                      <a:pt x="104643" y="178163"/>
                      <a:pt x="91563" y="187879"/>
                    </a:cubicBezTo>
                    <a:cubicBezTo>
                      <a:pt x="62412" y="209182"/>
                      <a:pt x="32888" y="230484"/>
                      <a:pt x="3737" y="251413"/>
                    </a:cubicBezTo>
                    <a:cubicBezTo>
                      <a:pt x="2242" y="251039"/>
                      <a:pt x="1121" y="249918"/>
                      <a:pt x="0" y="249170"/>
                    </a:cubicBezTo>
                    <a:close/>
                  </a:path>
                </a:pathLst>
              </a:custGeom>
              <a:grpFill/>
              <a:ln w="3729"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EBDCDC7D-F7B2-4C6F-A017-1FD49C08778F}"/>
                  </a:ext>
                </a:extLst>
              </p:cNvPr>
              <p:cNvSpPr/>
              <p:nvPr/>
            </p:nvSpPr>
            <p:spPr>
              <a:xfrm>
                <a:off x="6982303" y="2248916"/>
                <a:ext cx="157217" cy="273862"/>
              </a:xfrm>
              <a:custGeom>
                <a:avLst/>
                <a:gdLst>
                  <a:gd name="connsiteX0" fmla="*/ 100116 w 115854"/>
                  <a:gd name="connsiteY0" fmla="*/ 166 h 201811"/>
                  <a:gd name="connsiteX1" fmla="*/ 116186 w 115854"/>
                  <a:gd name="connsiteY1" fmla="*/ 114526 h 201811"/>
                  <a:gd name="connsiteX2" fmla="*/ 48916 w 115854"/>
                  <a:gd name="connsiteY2" fmla="*/ 202725 h 201811"/>
                  <a:gd name="connsiteX3" fmla="*/ 79935 w 115854"/>
                  <a:gd name="connsiteY3" fmla="*/ 61831 h 201811"/>
                  <a:gd name="connsiteX4" fmla="*/ 74703 w 115854"/>
                  <a:gd name="connsiteY4" fmla="*/ 60336 h 201811"/>
                  <a:gd name="connsiteX5" fmla="*/ 23502 w 115854"/>
                  <a:gd name="connsiteY5" fmla="*/ 194130 h 201811"/>
                  <a:gd name="connsiteX6" fmla="*/ 10422 w 115854"/>
                  <a:gd name="connsiteY6" fmla="*/ 91729 h 201811"/>
                  <a:gd name="connsiteX7" fmla="*/ 94136 w 115854"/>
                  <a:gd name="connsiteY7" fmla="*/ 166 h 201811"/>
                  <a:gd name="connsiteX8" fmla="*/ 100116 w 115854"/>
                  <a:gd name="connsiteY8" fmla="*/ 166 h 2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54" h="201811">
                    <a:moveTo>
                      <a:pt x="100116" y="166"/>
                    </a:moveTo>
                    <a:cubicBezTo>
                      <a:pt x="105722" y="38286"/>
                      <a:pt x="113570" y="76032"/>
                      <a:pt x="116186" y="114526"/>
                    </a:cubicBezTo>
                    <a:cubicBezTo>
                      <a:pt x="118802" y="156010"/>
                      <a:pt x="92268" y="187029"/>
                      <a:pt x="48916" y="202725"/>
                    </a:cubicBezTo>
                    <a:cubicBezTo>
                      <a:pt x="59380" y="156010"/>
                      <a:pt x="69470" y="108920"/>
                      <a:pt x="79935" y="61831"/>
                    </a:cubicBezTo>
                    <a:cubicBezTo>
                      <a:pt x="78066" y="61457"/>
                      <a:pt x="76571" y="60710"/>
                      <a:pt x="74703" y="60336"/>
                    </a:cubicBezTo>
                    <a:cubicBezTo>
                      <a:pt x="57511" y="105183"/>
                      <a:pt x="40320" y="150030"/>
                      <a:pt x="23502" y="194130"/>
                    </a:cubicBezTo>
                    <a:cubicBezTo>
                      <a:pt x="-1164" y="169464"/>
                      <a:pt x="-7891" y="122748"/>
                      <a:pt x="10422" y="91729"/>
                    </a:cubicBezTo>
                    <a:cubicBezTo>
                      <a:pt x="31724" y="55477"/>
                      <a:pt x="62743" y="27448"/>
                      <a:pt x="94136" y="166"/>
                    </a:cubicBezTo>
                    <a:cubicBezTo>
                      <a:pt x="96005" y="-208"/>
                      <a:pt x="98247" y="166"/>
                      <a:pt x="100116" y="166"/>
                    </a:cubicBezTo>
                    <a:close/>
                  </a:path>
                </a:pathLst>
              </a:custGeom>
              <a:grpFill/>
              <a:ln w="3729"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23030227-7149-48F6-BA6C-73CB5382C22E}"/>
                  </a:ext>
                </a:extLst>
              </p:cNvPr>
              <p:cNvSpPr/>
              <p:nvPr/>
            </p:nvSpPr>
            <p:spPr>
              <a:xfrm>
                <a:off x="6874223" y="4048353"/>
                <a:ext cx="136930" cy="324576"/>
              </a:xfrm>
              <a:custGeom>
                <a:avLst/>
                <a:gdLst>
                  <a:gd name="connsiteX0" fmla="*/ 0 w 100905"/>
                  <a:gd name="connsiteY0" fmla="*/ 242291 h 239184"/>
                  <a:gd name="connsiteX1" fmla="*/ 30272 w 100905"/>
                  <a:gd name="connsiteY1" fmla="*/ 126436 h 239184"/>
                  <a:gd name="connsiteX2" fmla="*/ 59422 w 100905"/>
                  <a:gd name="connsiteY2" fmla="*/ 17308 h 239184"/>
                  <a:gd name="connsiteX3" fmla="*/ 75119 w 100905"/>
                  <a:gd name="connsiteY3" fmla="*/ 490 h 239184"/>
                  <a:gd name="connsiteX4" fmla="*/ 96048 w 100905"/>
                  <a:gd name="connsiteY4" fmla="*/ 7217 h 239184"/>
                  <a:gd name="connsiteX5" fmla="*/ 100906 w 100905"/>
                  <a:gd name="connsiteY5" fmla="*/ 25904 h 239184"/>
                  <a:gd name="connsiteX6" fmla="*/ 67644 w 100905"/>
                  <a:gd name="connsiteY6" fmla="*/ 231453 h 239184"/>
                  <a:gd name="connsiteX7" fmla="*/ 59049 w 100905"/>
                  <a:gd name="connsiteY7" fmla="*/ 241917 h 239184"/>
                  <a:gd name="connsiteX8" fmla="*/ 0 w 100905"/>
                  <a:gd name="connsiteY8" fmla="*/ 242291 h 23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05" h="239184">
                    <a:moveTo>
                      <a:pt x="0" y="242291"/>
                    </a:moveTo>
                    <a:cubicBezTo>
                      <a:pt x="10091" y="203797"/>
                      <a:pt x="20181" y="165303"/>
                      <a:pt x="30272" y="126436"/>
                    </a:cubicBezTo>
                    <a:cubicBezTo>
                      <a:pt x="39615" y="90184"/>
                      <a:pt x="48958" y="53559"/>
                      <a:pt x="59422" y="17308"/>
                    </a:cubicBezTo>
                    <a:cubicBezTo>
                      <a:pt x="61291" y="10581"/>
                      <a:pt x="68765" y="2359"/>
                      <a:pt x="75119" y="490"/>
                    </a:cubicBezTo>
                    <a:cubicBezTo>
                      <a:pt x="81098" y="-1378"/>
                      <a:pt x="90815" y="2359"/>
                      <a:pt x="96048" y="7217"/>
                    </a:cubicBezTo>
                    <a:cubicBezTo>
                      <a:pt x="100158" y="10955"/>
                      <a:pt x="102027" y="19924"/>
                      <a:pt x="100906" y="25904"/>
                    </a:cubicBezTo>
                    <a:cubicBezTo>
                      <a:pt x="90442" y="94295"/>
                      <a:pt x="79230" y="163061"/>
                      <a:pt x="67644" y="231453"/>
                    </a:cubicBezTo>
                    <a:cubicBezTo>
                      <a:pt x="66897" y="235564"/>
                      <a:pt x="62038" y="241917"/>
                      <a:pt x="59049" y="241917"/>
                    </a:cubicBezTo>
                    <a:cubicBezTo>
                      <a:pt x="39989" y="242665"/>
                      <a:pt x="20555" y="242291"/>
                      <a:pt x="0" y="242291"/>
                    </a:cubicBezTo>
                    <a:close/>
                  </a:path>
                </a:pathLst>
              </a:custGeom>
              <a:grpFill/>
              <a:ln w="3729"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4BD155B2-AB22-4E81-8972-DF81FD6941A2}"/>
                  </a:ext>
                </a:extLst>
              </p:cNvPr>
              <p:cNvSpPr/>
              <p:nvPr/>
            </p:nvSpPr>
            <p:spPr>
              <a:xfrm>
                <a:off x="5228062" y="4046849"/>
                <a:ext cx="136930" cy="329649"/>
              </a:xfrm>
              <a:custGeom>
                <a:avLst/>
                <a:gdLst>
                  <a:gd name="connsiteX0" fmla="*/ 101616 w 100905"/>
                  <a:gd name="connsiteY0" fmla="*/ 243399 h 242921"/>
                  <a:gd name="connsiteX1" fmla="*/ 42568 w 100905"/>
                  <a:gd name="connsiteY1" fmla="*/ 243026 h 242921"/>
                  <a:gd name="connsiteX2" fmla="*/ 34346 w 100905"/>
                  <a:gd name="connsiteY2" fmla="*/ 233683 h 242921"/>
                  <a:gd name="connsiteX3" fmla="*/ 337 w 100905"/>
                  <a:gd name="connsiteY3" fmla="*/ 25517 h 242921"/>
                  <a:gd name="connsiteX4" fmla="*/ 16407 w 100905"/>
                  <a:gd name="connsiteY4" fmla="*/ 852 h 242921"/>
                  <a:gd name="connsiteX5" fmla="*/ 42568 w 100905"/>
                  <a:gd name="connsiteY5" fmla="*/ 18790 h 242921"/>
                  <a:gd name="connsiteX6" fmla="*/ 83304 w 100905"/>
                  <a:gd name="connsiteY6" fmla="*/ 173886 h 242921"/>
                  <a:gd name="connsiteX7" fmla="*/ 101616 w 100905"/>
                  <a:gd name="connsiteY7" fmla="*/ 243399 h 2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05" h="242921">
                    <a:moveTo>
                      <a:pt x="101616" y="243399"/>
                    </a:moveTo>
                    <a:cubicBezTo>
                      <a:pt x="81062" y="243399"/>
                      <a:pt x="62002" y="243773"/>
                      <a:pt x="42568" y="243026"/>
                    </a:cubicBezTo>
                    <a:cubicBezTo>
                      <a:pt x="39578" y="243026"/>
                      <a:pt x="34720" y="237420"/>
                      <a:pt x="34346" y="233683"/>
                    </a:cubicBezTo>
                    <a:cubicBezTo>
                      <a:pt x="22760" y="164170"/>
                      <a:pt x="11549" y="94657"/>
                      <a:pt x="337" y="25517"/>
                    </a:cubicBezTo>
                    <a:cubicBezTo>
                      <a:pt x="-1532" y="12811"/>
                      <a:pt x="4448" y="4215"/>
                      <a:pt x="16407" y="852"/>
                    </a:cubicBezTo>
                    <a:cubicBezTo>
                      <a:pt x="28366" y="-2512"/>
                      <a:pt x="38831" y="4215"/>
                      <a:pt x="42568" y="18790"/>
                    </a:cubicBezTo>
                    <a:cubicBezTo>
                      <a:pt x="56396" y="70364"/>
                      <a:pt x="69850" y="122312"/>
                      <a:pt x="83304" y="173886"/>
                    </a:cubicBezTo>
                    <a:cubicBezTo>
                      <a:pt x="89657" y="197058"/>
                      <a:pt x="95637" y="220228"/>
                      <a:pt x="101616" y="243399"/>
                    </a:cubicBezTo>
                    <a:close/>
                  </a:path>
                </a:pathLst>
              </a:custGeom>
              <a:grpFill/>
              <a:ln w="3729" cap="flat">
                <a:noFill/>
                <a:prstDash val="solid"/>
                <a:miter/>
              </a:ln>
            </p:spPr>
            <p:txBody>
              <a:bodyPr rtlCol="0" anchor="ctr"/>
              <a:lstStyle/>
              <a:p>
                <a:endParaRPr lang="en-US"/>
              </a:p>
            </p:txBody>
          </p:sp>
        </p:grpSp>
      </p:grpSp>
      <p:sp>
        <p:nvSpPr>
          <p:cNvPr id="67" name="66 - Ορθογώνιο">
            <a:hlinkClick r:id="rId3"/>
          </p:cNvPr>
          <p:cNvSpPr/>
          <p:nvPr/>
        </p:nvSpPr>
        <p:spPr>
          <a:xfrm>
            <a:off x="3393600" y="5358670"/>
            <a:ext cx="6096000" cy="1200329"/>
          </a:xfrm>
          <a:prstGeom prst="rect">
            <a:avLst/>
          </a:prstGeom>
          <a:solidFill>
            <a:schemeClr val="accent1">
              <a:lumMod val="60000"/>
              <a:lumOff val="40000"/>
            </a:schemeClr>
          </a:solidFill>
        </p:spPr>
        <p:txBody>
          <a:bodyPr>
            <a:spAutoFit/>
          </a:bodyPr>
          <a:lstStyle/>
          <a:p>
            <a:pPr algn="ctr"/>
            <a:r>
              <a:rPr lang="en-US" b="1" dirty="0" smtClean="0">
                <a:solidFill>
                  <a:schemeClr val="accent3">
                    <a:lumMod val="50000"/>
                  </a:schemeClr>
                </a:solidFill>
              </a:rPr>
              <a:t>CULTURE ACTION EUROPE</a:t>
            </a:r>
          </a:p>
          <a:p>
            <a:pPr algn="ctr"/>
            <a:r>
              <a:rPr lang="en-US" b="1" dirty="0" smtClean="0">
                <a:solidFill>
                  <a:schemeClr val="accent3">
                    <a:lumMod val="50000"/>
                  </a:schemeClr>
                </a:solidFill>
              </a:rPr>
              <a:t>IMPLEMENTING </a:t>
            </a:r>
            <a:r>
              <a:rPr lang="en-US" b="1" dirty="0" smtClean="0">
                <a:solidFill>
                  <a:schemeClr val="accent3">
                    <a:lumMod val="50000"/>
                  </a:schemeClr>
                </a:solidFill>
              </a:rPr>
              <a:t>CULTURE WITHIN THE SUSTAINABLE DEVELOPMENT GOALS </a:t>
            </a:r>
            <a:endParaRPr lang="en-US" b="1" dirty="0" smtClean="0">
              <a:solidFill>
                <a:schemeClr val="accent3">
                  <a:lumMod val="50000"/>
                </a:schemeClr>
              </a:solidFill>
            </a:endParaRPr>
          </a:p>
          <a:p>
            <a:pPr algn="ctr"/>
            <a:r>
              <a:rPr lang="en-US" b="1" dirty="0" smtClean="0">
                <a:solidFill>
                  <a:schemeClr val="accent3">
                    <a:lumMod val="50000"/>
                  </a:schemeClr>
                </a:solidFill>
              </a:rPr>
              <a:t>The </a:t>
            </a:r>
            <a:r>
              <a:rPr lang="en-US" b="1" dirty="0" smtClean="0">
                <a:solidFill>
                  <a:schemeClr val="accent3">
                    <a:lumMod val="50000"/>
                  </a:schemeClr>
                </a:solidFill>
              </a:rPr>
              <a:t>role of culture in Agenda 2030 </a:t>
            </a:r>
            <a:endParaRPr lang="el-GR" b="1" dirty="0">
              <a:solidFill>
                <a:schemeClr val="accent3">
                  <a:lumMod val="50000"/>
                </a:schemeClr>
              </a:solidFill>
            </a:endParaRPr>
          </a:p>
        </p:txBody>
      </p:sp>
    </p:spTree>
    <p:extLst>
      <p:ext uri="{BB962C8B-B14F-4D97-AF65-F5344CB8AC3E}">
        <p14:creationId xmlns:p14="http://schemas.microsoft.com/office/powerpoint/2010/main" xmlns="" val="1920611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5">
            <a:extLst>
              <a:ext uri="{FF2B5EF4-FFF2-40B4-BE49-F238E27FC236}">
                <a16:creationId xmlns:a16="http://schemas.microsoft.com/office/drawing/2014/main" xmlns="" id="{0A136FFB-10E9-495C-BBA0-00E674AFCDBA}"/>
              </a:ext>
            </a:extLst>
          </p:cNvPr>
          <p:cNvSpPr/>
          <p:nvPr/>
        </p:nvSpPr>
        <p:spPr>
          <a:xfrm>
            <a:off x="799201" y="346718"/>
            <a:ext cx="10728000" cy="1186881"/>
          </a:xfrm>
          <a:prstGeom prst="rect">
            <a:avLst/>
          </a:prstGeom>
          <a:noFill/>
        </p:spPr>
        <p:txBody>
          <a:bodyPr lIns="0" anchor="ctr"/>
          <a:lstStyle/>
          <a:p>
            <a:pPr algn="ctr"/>
            <a:r>
              <a:rPr lang="el-GR" altLang="ko-KR" sz="4000" b="1" dirty="0" smtClean="0">
                <a:solidFill>
                  <a:schemeClr val="accent2"/>
                </a:solidFill>
                <a:latin typeface="+mj-lt"/>
              </a:rPr>
              <a:t>Ο ρόλος του πολιτισμού στην </a:t>
            </a:r>
            <a:r>
              <a:rPr lang="en-US" altLang="ko-KR" sz="4000" b="1" dirty="0" smtClean="0">
                <a:solidFill>
                  <a:schemeClr val="accent2"/>
                </a:solidFill>
                <a:latin typeface="+mj-lt"/>
              </a:rPr>
              <a:t>Agenda 2030</a:t>
            </a:r>
            <a:endParaRPr lang="en-US" altLang="ko-KR" sz="4000" b="1" dirty="0">
              <a:solidFill>
                <a:schemeClr val="accent2"/>
              </a:solidFill>
              <a:latin typeface="+mj-lt"/>
            </a:endParaRPr>
          </a:p>
        </p:txBody>
      </p:sp>
      <p:sp>
        <p:nvSpPr>
          <p:cNvPr id="6" name="TextBox 5">
            <a:extLst>
              <a:ext uri="{FF2B5EF4-FFF2-40B4-BE49-F238E27FC236}">
                <a16:creationId xmlns:a16="http://schemas.microsoft.com/office/drawing/2014/main" xmlns="" id="{965F5782-7A08-4B73-B0F3-AD5BE7B17E11}"/>
              </a:ext>
            </a:extLst>
          </p:cNvPr>
          <p:cNvSpPr txBox="1"/>
          <p:nvPr/>
        </p:nvSpPr>
        <p:spPr>
          <a:xfrm>
            <a:off x="228600" y="1315490"/>
            <a:ext cx="6357600" cy="5016758"/>
          </a:xfrm>
          <a:prstGeom prst="rect">
            <a:avLst/>
          </a:prstGeom>
          <a:solidFill>
            <a:schemeClr val="accent1">
              <a:lumMod val="40000"/>
              <a:lumOff val="60000"/>
            </a:schemeClr>
          </a:solidFill>
        </p:spPr>
        <p:txBody>
          <a:bodyPr wrap="square" lIns="0" rtlCol="0">
            <a:spAutoFit/>
          </a:bodyPr>
          <a:lstStyle/>
          <a:p>
            <a:pPr marL="171450" indent="-171450">
              <a:buFont typeface="Wingdings" pitchFamily="2" charset="2"/>
              <a:buChar char="ü"/>
            </a:pPr>
            <a:r>
              <a:rPr lang="el-GR" altLang="ko-KR" sz="2000" dirty="0" smtClean="0">
                <a:solidFill>
                  <a:schemeClr val="accent2">
                    <a:lumMod val="50000"/>
                  </a:schemeClr>
                </a:solidFill>
                <a:cs typeface="Arial" pitchFamily="34" charset="0"/>
              </a:rPr>
              <a:t>Ο πολιτισμός συνεισφέρει, λιγότερο ή περισσότερο, στην επίτευξη και των 17 Στόχων Βιώσιμης Ανάπτυξης.</a:t>
            </a:r>
            <a:endParaRPr lang="en-US" altLang="ko-KR" sz="2000" dirty="0">
              <a:solidFill>
                <a:schemeClr val="accent2">
                  <a:lumMod val="50000"/>
                </a:schemeClr>
              </a:solidFill>
              <a:cs typeface="Arial" pitchFamily="34" charset="0"/>
            </a:endParaRPr>
          </a:p>
          <a:p>
            <a:pPr marL="171450" indent="-171450">
              <a:buFont typeface="Wingdings" pitchFamily="2" charset="2"/>
              <a:buChar char="ü"/>
            </a:pPr>
            <a:endParaRPr lang="en-US" altLang="ko-KR" sz="2000" dirty="0">
              <a:solidFill>
                <a:schemeClr val="accent2">
                  <a:lumMod val="50000"/>
                </a:schemeClr>
              </a:solidFill>
              <a:cs typeface="Arial" pitchFamily="34" charset="0"/>
            </a:endParaRPr>
          </a:p>
          <a:p>
            <a:pPr marL="171450" indent="-171450">
              <a:buFont typeface="Wingdings" pitchFamily="2" charset="2"/>
              <a:buChar char="ü"/>
            </a:pPr>
            <a:r>
              <a:rPr lang="el-GR" altLang="ko-KR" sz="2000" dirty="0" smtClean="0">
                <a:solidFill>
                  <a:schemeClr val="accent2">
                    <a:lumMod val="50000"/>
                  </a:schemeClr>
                </a:solidFill>
                <a:cs typeface="Arial" pitchFamily="34" charset="0"/>
              </a:rPr>
              <a:t>Οι πολιτιστικοί οργανισμοί είναι φορείς καινοτομίας και βιώσιμων πρακτικών.</a:t>
            </a:r>
            <a:endParaRPr lang="en-US" altLang="ko-KR" sz="2000" dirty="0">
              <a:solidFill>
                <a:schemeClr val="accent2">
                  <a:lumMod val="50000"/>
                </a:schemeClr>
              </a:solidFill>
              <a:cs typeface="Arial" pitchFamily="34" charset="0"/>
            </a:endParaRPr>
          </a:p>
          <a:p>
            <a:pPr marL="171450" indent="-171450">
              <a:buFont typeface="Wingdings" pitchFamily="2" charset="2"/>
              <a:buChar char="ü"/>
            </a:pPr>
            <a:endParaRPr lang="en-US" altLang="ko-KR" sz="2000" dirty="0">
              <a:solidFill>
                <a:schemeClr val="accent2">
                  <a:lumMod val="50000"/>
                </a:schemeClr>
              </a:solidFill>
              <a:cs typeface="Arial" pitchFamily="34" charset="0"/>
            </a:endParaRPr>
          </a:p>
          <a:p>
            <a:pPr marL="171450" indent="-171450">
              <a:buFont typeface="Wingdings" pitchFamily="2" charset="2"/>
              <a:buChar char="ü"/>
            </a:pPr>
            <a:r>
              <a:rPr lang="el-GR" altLang="ko-KR" sz="2000" dirty="0" smtClean="0">
                <a:solidFill>
                  <a:schemeClr val="accent2">
                    <a:lumMod val="50000"/>
                  </a:schemeClr>
                </a:solidFill>
                <a:cs typeface="Arial" pitchFamily="34" charset="0"/>
              </a:rPr>
              <a:t>Η συνέργεια μεταξύ εκπαίδευσης και πολιτισμού και η ενσωμάτωση του πολιτισμού, των τεχνών και της δημιουργικότητας στην εκπαιδευτική διαδικασία και τη δια βίου μάθηση ενισχύει την απόκτηση γνώσης και την ανάπτυξη δεξιοτήτων.</a:t>
            </a:r>
          </a:p>
          <a:p>
            <a:pPr marL="171450" indent="-171450"/>
            <a:endParaRPr lang="el-GR" altLang="ko-KR" sz="2000" dirty="0" smtClean="0">
              <a:solidFill>
                <a:schemeClr val="accent2">
                  <a:lumMod val="50000"/>
                </a:schemeClr>
              </a:solidFill>
              <a:cs typeface="Arial" pitchFamily="34" charset="0"/>
            </a:endParaRPr>
          </a:p>
          <a:p>
            <a:pPr marL="171450" indent="-171450">
              <a:buFont typeface="Wingdings" pitchFamily="2" charset="2"/>
              <a:buChar char="ü"/>
            </a:pPr>
            <a:r>
              <a:rPr lang="el-GR" altLang="ko-KR" sz="2000" dirty="0" smtClean="0">
                <a:solidFill>
                  <a:schemeClr val="accent2">
                    <a:lumMod val="50000"/>
                  </a:schemeClr>
                </a:solidFill>
                <a:cs typeface="Arial" pitchFamily="34" charset="0"/>
              </a:rPr>
              <a:t>Η στροφή στο ψηφιακό περιεχόμενο έχει θετική επίδραση στο περιβάλλον και πρέπει να αξιοποιηθεί και μετά την πανδημία. </a:t>
            </a:r>
            <a:endParaRPr lang="en-US" altLang="ko-KR" sz="2000" dirty="0">
              <a:solidFill>
                <a:schemeClr val="accent2">
                  <a:lumMod val="50000"/>
                </a:schemeClr>
              </a:solidFill>
              <a:cs typeface="Arial" pitchFamily="34" charset="0"/>
            </a:endParaRPr>
          </a:p>
        </p:txBody>
      </p:sp>
      <p:grpSp>
        <p:nvGrpSpPr>
          <p:cNvPr id="9" name="Group 130">
            <a:extLst>
              <a:ext uri="{FF2B5EF4-FFF2-40B4-BE49-F238E27FC236}">
                <a16:creationId xmlns:a16="http://schemas.microsoft.com/office/drawing/2014/main" xmlns="" id="{7DD159ED-7A9E-45C5-A9E3-550DB92F12B7}"/>
              </a:ext>
            </a:extLst>
          </p:cNvPr>
          <p:cNvGrpSpPr/>
          <p:nvPr/>
        </p:nvGrpSpPr>
        <p:grpSpPr>
          <a:xfrm>
            <a:off x="8497227" y="3336949"/>
            <a:ext cx="2017724" cy="2016688"/>
            <a:chOff x="4574848" y="1897856"/>
            <a:chExt cx="3028217" cy="3026664"/>
          </a:xfrm>
        </p:grpSpPr>
        <p:sp>
          <p:nvSpPr>
            <p:cNvPr id="10" name="Freeform: Shape 131">
              <a:extLst>
                <a:ext uri="{FF2B5EF4-FFF2-40B4-BE49-F238E27FC236}">
                  <a16:creationId xmlns:a16="http://schemas.microsoft.com/office/drawing/2014/main" xmlns="" id="{83CFD090-9314-4724-83F6-00D8418C3017}"/>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6">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11" name="Freeform: Shape 132">
              <a:extLst>
                <a:ext uri="{FF2B5EF4-FFF2-40B4-BE49-F238E27FC236}">
                  <a16:creationId xmlns:a16="http://schemas.microsoft.com/office/drawing/2014/main" xmlns="" id="{91DD739E-B1F4-497A-9F8D-6A0062F59EFE}"/>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6">
                <a:lumMod val="40000"/>
                <a:lumOff val="60000"/>
              </a:schemeClr>
            </a:solidFill>
            <a:ln w="9525" cap="flat">
              <a:noFill/>
              <a:prstDash val="solid"/>
              <a:miter/>
            </a:ln>
          </p:spPr>
          <p:txBody>
            <a:bodyPr rtlCol="0" anchor="ctr"/>
            <a:lstStyle/>
            <a:p>
              <a:endParaRPr lang="en-US" dirty="0"/>
            </a:p>
          </p:txBody>
        </p:sp>
      </p:grpSp>
      <p:pic>
        <p:nvPicPr>
          <p:cNvPr id="7" name="Picture 1"/>
          <p:cNvPicPr>
            <a:picLocks noChangeAspect="1" noChangeArrowheads="1"/>
          </p:cNvPicPr>
          <p:nvPr/>
        </p:nvPicPr>
        <p:blipFill>
          <a:blip r:embed="rId2" cstate="print"/>
          <a:srcRect/>
          <a:stretch>
            <a:fillRect/>
          </a:stretch>
        </p:blipFill>
        <p:spPr bwMode="auto">
          <a:xfrm>
            <a:off x="6690361" y="2392680"/>
            <a:ext cx="5501639" cy="4038600"/>
          </a:xfrm>
          <a:prstGeom prst="rect">
            <a:avLst/>
          </a:prstGeom>
          <a:noFill/>
          <a:ln w="9525">
            <a:noFill/>
            <a:miter lim="800000"/>
            <a:headEnd/>
            <a:tailEnd/>
          </a:ln>
        </p:spPr>
      </p:pic>
    </p:spTree>
    <p:extLst>
      <p:ext uri="{BB962C8B-B14F-4D97-AF65-F5344CB8AC3E}">
        <p14:creationId xmlns:p14="http://schemas.microsoft.com/office/powerpoint/2010/main" xmlns="" val="142655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3CD8B415-D66D-478C-8722-16B7A62BA839}"/>
              </a:ext>
            </a:extLst>
          </p:cNvPr>
          <p:cNvSpPr/>
          <p:nvPr/>
        </p:nvSpPr>
        <p:spPr>
          <a:xfrm rot="8100000">
            <a:off x="1948531" y="1733685"/>
            <a:ext cx="2186343" cy="2180691"/>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4D00098B-F27A-449A-A8F9-AEF70D500B04}"/>
              </a:ext>
            </a:extLst>
          </p:cNvPr>
          <p:cNvSpPr>
            <a:spLocks/>
          </p:cNvSpPr>
          <p:nvPr/>
        </p:nvSpPr>
        <p:spPr bwMode="auto">
          <a:xfrm rot="3516856">
            <a:off x="1130573" y="1483816"/>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3" name="Freeform: Shape 92">
            <a:extLst>
              <a:ext uri="{FF2B5EF4-FFF2-40B4-BE49-F238E27FC236}">
                <a16:creationId xmlns:a16="http://schemas.microsoft.com/office/drawing/2014/main" xmlns="" id="{7C8FC170-40E8-4D5B-AF75-12273B4C4EBC}"/>
              </a:ext>
            </a:extLst>
          </p:cNvPr>
          <p:cNvSpPr/>
          <p:nvPr/>
        </p:nvSpPr>
        <p:spPr>
          <a:xfrm rot="244704">
            <a:off x="216393" y="1238832"/>
            <a:ext cx="4714957" cy="6253045"/>
          </a:xfrm>
          <a:custGeom>
            <a:avLst/>
            <a:gdLst>
              <a:gd name="connsiteX0" fmla="*/ 2224071 w 4714957"/>
              <a:gd name="connsiteY0" fmla="*/ 5682709 h 6253045"/>
              <a:gd name="connsiteX1" fmla="*/ 2609077 w 4714957"/>
              <a:gd name="connsiteY1" fmla="*/ 5655257 h 6253045"/>
              <a:gd name="connsiteX2" fmla="*/ 2614000 w 4714957"/>
              <a:gd name="connsiteY2" fmla="*/ 5688938 h 6253045"/>
              <a:gd name="connsiteX3" fmla="*/ 2682827 w 4714957"/>
              <a:gd name="connsiteY3" fmla="*/ 6253045 h 6253045"/>
              <a:gd name="connsiteX4" fmla="*/ 2137736 w 4714957"/>
              <a:gd name="connsiteY4" fmla="*/ 6246586 h 6253045"/>
              <a:gd name="connsiteX5" fmla="*/ 2223836 w 4714957"/>
              <a:gd name="connsiteY5" fmla="*/ 5708196 h 6253045"/>
              <a:gd name="connsiteX6" fmla="*/ 2212973 w 4714957"/>
              <a:gd name="connsiteY6" fmla="*/ 5328795 h 6253045"/>
              <a:gd name="connsiteX7" fmla="*/ 2213172 w 4714957"/>
              <a:gd name="connsiteY7" fmla="*/ 5330621 h 6253045"/>
              <a:gd name="connsiteX8" fmla="*/ 2213117 w 4714957"/>
              <a:gd name="connsiteY8" fmla="*/ 5331050 h 6253045"/>
              <a:gd name="connsiteX9" fmla="*/ 2303071 w 4714957"/>
              <a:gd name="connsiteY9" fmla="*/ 5304204 h 6253045"/>
              <a:gd name="connsiteX10" fmla="*/ 2308014 w 4714957"/>
              <a:gd name="connsiteY10" fmla="*/ 5322041 h 6253045"/>
              <a:gd name="connsiteX11" fmla="*/ 2312957 w 4714957"/>
              <a:gd name="connsiteY11" fmla="*/ 5339877 h 6253045"/>
              <a:gd name="connsiteX12" fmla="*/ 2312033 w 4714957"/>
              <a:gd name="connsiteY12" fmla="*/ 5352675 h 6253045"/>
              <a:gd name="connsiteX13" fmla="*/ 2312162 w 4714957"/>
              <a:gd name="connsiteY13" fmla="*/ 5354485 h 6253045"/>
              <a:gd name="connsiteX14" fmla="*/ 2309283 w 4714957"/>
              <a:gd name="connsiteY14" fmla="*/ 5365603 h 6253045"/>
              <a:gd name="connsiteX15" fmla="*/ 2301075 w 4714957"/>
              <a:gd name="connsiteY15" fmla="*/ 5353456 h 6253045"/>
              <a:gd name="connsiteX16" fmla="*/ 2300816 w 4714957"/>
              <a:gd name="connsiteY16" fmla="*/ 5349836 h 6253045"/>
              <a:gd name="connsiteX17" fmla="*/ 2303071 w 4714957"/>
              <a:gd name="connsiteY17" fmla="*/ 5304204 h 6253045"/>
              <a:gd name="connsiteX18" fmla="*/ 2533856 w 4714957"/>
              <a:gd name="connsiteY18" fmla="*/ 5271378 h 6253045"/>
              <a:gd name="connsiteX19" fmla="*/ 2549201 w 4714957"/>
              <a:gd name="connsiteY19" fmla="*/ 5332126 h 6253045"/>
              <a:gd name="connsiteX20" fmla="*/ 2549330 w 4714957"/>
              <a:gd name="connsiteY20" fmla="*/ 5333937 h 6253045"/>
              <a:gd name="connsiteX21" fmla="*/ 2546194 w 4714957"/>
              <a:gd name="connsiteY21" fmla="*/ 5341436 h 6253045"/>
              <a:gd name="connsiteX22" fmla="*/ 2537856 w 4714957"/>
              <a:gd name="connsiteY22" fmla="*/ 5327479 h 6253045"/>
              <a:gd name="connsiteX23" fmla="*/ 2534372 w 4714957"/>
              <a:gd name="connsiteY23" fmla="*/ 5278616 h 6253045"/>
              <a:gd name="connsiteX24" fmla="*/ 2533856 w 4714957"/>
              <a:gd name="connsiteY24" fmla="*/ 5271378 h 6253045"/>
              <a:gd name="connsiteX25" fmla="*/ 2398189 w 4714957"/>
              <a:gd name="connsiteY25" fmla="*/ 5273776 h 6253045"/>
              <a:gd name="connsiteX26" fmla="*/ 2402616 w 4714957"/>
              <a:gd name="connsiteY26" fmla="*/ 5284373 h 6253045"/>
              <a:gd name="connsiteX27" fmla="*/ 2411599 w 4714957"/>
              <a:gd name="connsiteY27" fmla="*/ 5307380 h 6253045"/>
              <a:gd name="connsiteX28" fmla="*/ 2408721 w 4714957"/>
              <a:gd name="connsiteY28" fmla="*/ 5318498 h 6253045"/>
              <a:gd name="connsiteX29" fmla="*/ 2404422 w 4714957"/>
              <a:gd name="connsiteY29" fmla="*/ 5309709 h 6253045"/>
              <a:gd name="connsiteX30" fmla="*/ 2403906 w 4714957"/>
              <a:gd name="connsiteY30" fmla="*/ 5302470 h 6253045"/>
              <a:gd name="connsiteX31" fmla="*/ 2398189 w 4714957"/>
              <a:gd name="connsiteY31" fmla="*/ 5273776 h 6253045"/>
              <a:gd name="connsiteX32" fmla="*/ 2454826 w 4714957"/>
              <a:gd name="connsiteY32" fmla="*/ 5244273 h 6253045"/>
              <a:gd name="connsiteX33" fmla="*/ 2455084 w 4714957"/>
              <a:gd name="connsiteY33" fmla="*/ 5247892 h 6253045"/>
              <a:gd name="connsiteX34" fmla="*/ 2457944 w 4714957"/>
              <a:gd name="connsiteY34" fmla="*/ 5262239 h 6253045"/>
              <a:gd name="connsiteX35" fmla="*/ 2453496 w 4714957"/>
              <a:gd name="connsiteY35" fmla="*/ 5277108 h 6253045"/>
              <a:gd name="connsiteX36" fmla="*/ 2448811 w 4714957"/>
              <a:gd name="connsiteY36" fmla="*/ 5262890 h 6253045"/>
              <a:gd name="connsiteX37" fmla="*/ 2453517 w 4714957"/>
              <a:gd name="connsiteY37" fmla="*/ 5251642 h 6253045"/>
              <a:gd name="connsiteX38" fmla="*/ 2454826 w 4714957"/>
              <a:gd name="connsiteY38" fmla="*/ 5244273 h 6253045"/>
              <a:gd name="connsiteX39" fmla="*/ 2337036 w 4714957"/>
              <a:gd name="connsiteY39" fmla="*/ 5239940 h 6253045"/>
              <a:gd name="connsiteX40" fmla="*/ 2343419 w 4714957"/>
              <a:gd name="connsiteY40" fmla="*/ 5252216 h 6253045"/>
              <a:gd name="connsiteX41" fmla="*/ 2341850 w 4714957"/>
              <a:gd name="connsiteY41" fmla="*/ 5255966 h 6253045"/>
              <a:gd name="connsiteX42" fmla="*/ 2337036 w 4714957"/>
              <a:gd name="connsiteY42" fmla="*/ 5239940 h 6253045"/>
              <a:gd name="connsiteX43" fmla="*/ 2509896 w 4714957"/>
              <a:gd name="connsiteY43" fmla="*/ 5218519 h 6253045"/>
              <a:gd name="connsiteX44" fmla="*/ 2511850 w 4714957"/>
              <a:gd name="connsiteY44" fmla="*/ 5220200 h 6253045"/>
              <a:gd name="connsiteX45" fmla="*/ 2516148 w 4714957"/>
              <a:gd name="connsiteY45" fmla="*/ 5228987 h 6253045"/>
              <a:gd name="connsiteX46" fmla="*/ 2513380 w 4714957"/>
              <a:gd name="connsiteY46" fmla="*/ 5267382 h 6253045"/>
              <a:gd name="connsiteX47" fmla="*/ 2509359 w 4714957"/>
              <a:gd name="connsiteY47" fmla="*/ 5236747 h 6253045"/>
              <a:gd name="connsiteX48" fmla="*/ 2508456 w 4714957"/>
              <a:gd name="connsiteY48" fmla="*/ 5224080 h 6253045"/>
              <a:gd name="connsiteX49" fmla="*/ 2510025 w 4714957"/>
              <a:gd name="connsiteY49" fmla="*/ 5220330 h 6253045"/>
              <a:gd name="connsiteX50" fmla="*/ 2509896 w 4714957"/>
              <a:gd name="connsiteY50" fmla="*/ 5218519 h 6253045"/>
              <a:gd name="connsiteX51" fmla="*/ 2505082 w 4714957"/>
              <a:gd name="connsiteY51" fmla="*/ 5202494 h 6253045"/>
              <a:gd name="connsiteX52" fmla="*/ 2510947 w 4714957"/>
              <a:gd name="connsiteY52" fmla="*/ 5207531 h 6253045"/>
              <a:gd name="connsiteX53" fmla="*/ 2514773 w 4714957"/>
              <a:gd name="connsiteY53" fmla="*/ 5209684 h 6253045"/>
              <a:gd name="connsiteX54" fmla="*/ 2518769 w 4714957"/>
              <a:gd name="connsiteY54" fmla="*/ 5214249 h 6253045"/>
              <a:gd name="connsiteX55" fmla="*/ 2517460 w 4714957"/>
              <a:gd name="connsiteY55" fmla="*/ 5221618 h 6253045"/>
              <a:gd name="connsiteX56" fmla="*/ 2517201 w 4714957"/>
              <a:gd name="connsiteY56" fmla="*/ 5217999 h 6253045"/>
              <a:gd name="connsiteX57" fmla="*/ 2513161 w 4714957"/>
              <a:gd name="connsiteY57" fmla="*/ 5212831 h 6253045"/>
              <a:gd name="connsiteX58" fmla="*/ 2507682 w 4714957"/>
              <a:gd name="connsiteY58" fmla="*/ 5213222 h 6253045"/>
              <a:gd name="connsiteX59" fmla="*/ 2505856 w 4714957"/>
              <a:gd name="connsiteY59" fmla="*/ 5213352 h 6253045"/>
              <a:gd name="connsiteX60" fmla="*/ 2352023 w 4714957"/>
              <a:gd name="connsiteY60" fmla="*/ 5194870 h 6253045"/>
              <a:gd name="connsiteX61" fmla="*/ 2352203 w 4714957"/>
              <a:gd name="connsiteY61" fmla="*/ 5195205 h 6253045"/>
              <a:gd name="connsiteX62" fmla="*/ 2352332 w 4714957"/>
              <a:gd name="connsiteY62" fmla="*/ 5197014 h 6253045"/>
              <a:gd name="connsiteX63" fmla="*/ 2508883 w 4714957"/>
              <a:gd name="connsiteY63" fmla="*/ 5178576 h 6253045"/>
              <a:gd name="connsiteX64" fmla="*/ 2510968 w 4714957"/>
              <a:gd name="connsiteY64" fmla="*/ 5182065 h 6253045"/>
              <a:gd name="connsiteX65" fmla="*/ 2511355 w 4714957"/>
              <a:gd name="connsiteY65" fmla="*/ 5187495 h 6253045"/>
              <a:gd name="connsiteX66" fmla="*/ 2516685 w 4714957"/>
              <a:gd name="connsiteY66" fmla="*/ 5210760 h 6253045"/>
              <a:gd name="connsiteX67" fmla="*/ 2514773 w 4714957"/>
              <a:gd name="connsiteY67" fmla="*/ 5209684 h 6253045"/>
              <a:gd name="connsiteX68" fmla="*/ 2512774 w 4714957"/>
              <a:gd name="connsiteY68" fmla="*/ 5207401 h 6253045"/>
              <a:gd name="connsiteX69" fmla="*/ 2504953 w 4714957"/>
              <a:gd name="connsiteY69" fmla="*/ 5200683 h 6253045"/>
              <a:gd name="connsiteX70" fmla="*/ 2505082 w 4714957"/>
              <a:gd name="connsiteY70" fmla="*/ 5202494 h 6253045"/>
              <a:gd name="connsiteX71" fmla="*/ 2503126 w 4714957"/>
              <a:gd name="connsiteY71" fmla="*/ 5200813 h 6253045"/>
              <a:gd name="connsiteX72" fmla="*/ 2502609 w 4714957"/>
              <a:gd name="connsiteY72" fmla="*/ 5193575 h 6253045"/>
              <a:gd name="connsiteX73" fmla="*/ 2508883 w 4714957"/>
              <a:gd name="connsiteY73" fmla="*/ 5178576 h 6253045"/>
              <a:gd name="connsiteX74" fmla="*/ 2211058 w 4714957"/>
              <a:gd name="connsiteY74" fmla="*/ 5197994 h 6253045"/>
              <a:gd name="connsiteX75" fmla="*/ 2212883 w 4714957"/>
              <a:gd name="connsiteY75" fmla="*/ 5197864 h 6253045"/>
              <a:gd name="connsiteX76" fmla="*/ 2214711 w 4714957"/>
              <a:gd name="connsiteY76" fmla="*/ 5197733 h 6253045"/>
              <a:gd name="connsiteX77" fmla="*/ 2219138 w 4714957"/>
              <a:gd name="connsiteY77" fmla="*/ 5208331 h 6253045"/>
              <a:gd name="connsiteX78" fmla="*/ 2215743 w 4714957"/>
              <a:gd name="connsiteY78" fmla="*/ 5212211 h 6253045"/>
              <a:gd name="connsiteX79" fmla="*/ 2211058 w 4714957"/>
              <a:gd name="connsiteY79" fmla="*/ 5197994 h 6253045"/>
              <a:gd name="connsiteX80" fmla="*/ 2381851 w 4714957"/>
              <a:gd name="connsiteY80" fmla="*/ 5147618 h 6253045"/>
              <a:gd name="connsiteX81" fmla="*/ 2378696 w 4714957"/>
              <a:gd name="connsiteY81" fmla="*/ 5180583 h 6253045"/>
              <a:gd name="connsiteX82" fmla="*/ 2378438 w 4714957"/>
              <a:gd name="connsiteY82" fmla="*/ 5176964 h 6253045"/>
              <a:gd name="connsiteX83" fmla="*/ 2378309 w 4714957"/>
              <a:gd name="connsiteY83" fmla="*/ 5175155 h 6253045"/>
              <a:gd name="connsiteX84" fmla="*/ 2381851 w 4714957"/>
              <a:gd name="connsiteY84" fmla="*/ 5147618 h 6253045"/>
              <a:gd name="connsiteX85" fmla="*/ 2261312 w 4714957"/>
              <a:gd name="connsiteY85" fmla="*/ 5156213 h 6253045"/>
              <a:gd name="connsiteX86" fmla="*/ 2285253 w 4714957"/>
              <a:gd name="connsiteY86" fmla="*/ 5234537 h 6253045"/>
              <a:gd name="connsiteX87" fmla="*/ 2283665 w 4714957"/>
              <a:gd name="connsiteY87" fmla="*/ 5263752 h 6253045"/>
              <a:gd name="connsiteX88" fmla="*/ 2280251 w 4714957"/>
              <a:gd name="connsiteY88" fmla="*/ 5293098 h 6253045"/>
              <a:gd name="connsiteX89" fmla="*/ 2280122 w 4714957"/>
              <a:gd name="connsiteY89" fmla="*/ 5291290 h 6253045"/>
              <a:gd name="connsiteX90" fmla="*/ 2276617 w 4714957"/>
              <a:gd name="connsiteY90" fmla="*/ 5267893 h 6253045"/>
              <a:gd name="connsiteX91" fmla="*/ 2277263 w 4714957"/>
              <a:gd name="connsiteY91" fmla="*/ 5276942 h 6253045"/>
              <a:gd name="connsiteX92" fmla="*/ 2262562 w 4714957"/>
              <a:gd name="connsiteY92" fmla="*/ 5225241 h 6253045"/>
              <a:gd name="connsiteX93" fmla="*/ 2250206 w 4714957"/>
              <a:gd name="connsiteY93" fmla="*/ 5180651 h 6253045"/>
              <a:gd name="connsiteX94" fmla="*/ 2261312 w 4714957"/>
              <a:gd name="connsiteY94" fmla="*/ 5156213 h 6253045"/>
              <a:gd name="connsiteX95" fmla="*/ 2396333 w 4714957"/>
              <a:gd name="connsiteY95" fmla="*/ 5144767 h 6253045"/>
              <a:gd name="connsiteX96" fmla="*/ 2403104 w 4714957"/>
              <a:gd name="connsiteY96" fmla="*/ 5162474 h 6253045"/>
              <a:gd name="connsiteX97" fmla="*/ 2408821 w 4714957"/>
              <a:gd name="connsiteY97" fmla="*/ 5191168 h 6253045"/>
              <a:gd name="connsiteX98" fmla="*/ 2414001 w 4714957"/>
              <a:gd name="connsiteY98" fmla="*/ 5238090 h 6253045"/>
              <a:gd name="connsiteX99" fmla="*/ 2417098 w 4714957"/>
              <a:gd name="connsiteY99" fmla="*/ 5281523 h 6253045"/>
              <a:gd name="connsiteX100" fmla="*/ 2414885 w 4714957"/>
              <a:gd name="connsiteY100" fmla="*/ 5276223 h 6253045"/>
              <a:gd name="connsiteX101" fmla="*/ 2395996 w 4714957"/>
              <a:gd name="connsiteY101" fmla="*/ 5243012 h 6253045"/>
              <a:gd name="connsiteX102" fmla="*/ 2397455 w 4714957"/>
              <a:gd name="connsiteY102" fmla="*/ 5211985 h 6253045"/>
              <a:gd name="connsiteX103" fmla="*/ 2397068 w 4714957"/>
              <a:gd name="connsiteY103" fmla="*/ 5206558 h 6253045"/>
              <a:gd name="connsiteX104" fmla="*/ 2396551 w 4714957"/>
              <a:gd name="connsiteY104" fmla="*/ 5199319 h 6253045"/>
              <a:gd name="connsiteX105" fmla="*/ 2396333 w 4714957"/>
              <a:gd name="connsiteY105" fmla="*/ 5144767 h 6253045"/>
              <a:gd name="connsiteX106" fmla="*/ 2498093 w 4714957"/>
              <a:gd name="connsiteY106" fmla="*/ 5130236 h 6253045"/>
              <a:gd name="connsiteX107" fmla="*/ 2500437 w 4714957"/>
              <a:gd name="connsiteY107" fmla="*/ 5137345 h 6253045"/>
              <a:gd name="connsiteX108" fmla="*/ 2505251 w 4714957"/>
              <a:gd name="connsiteY108" fmla="*/ 5153370 h 6253045"/>
              <a:gd name="connsiteX109" fmla="*/ 2503681 w 4714957"/>
              <a:gd name="connsiteY109" fmla="*/ 5157120 h 6253045"/>
              <a:gd name="connsiteX110" fmla="*/ 2499771 w 4714957"/>
              <a:gd name="connsiteY110" fmla="*/ 5153761 h 6253045"/>
              <a:gd name="connsiteX111" fmla="*/ 2529188 w 4714957"/>
              <a:gd name="connsiteY111" fmla="*/ 5116541 h 6253045"/>
              <a:gd name="connsiteX112" fmla="*/ 2538039 w 4714957"/>
              <a:gd name="connsiteY112" fmla="*/ 5176042 h 6253045"/>
              <a:gd name="connsiteX113" fmla="*/ 2531852 w 4714957"/>
              <a:gd name="connsiteY113" fmla="*/ 5166025 h 6253045"/>
              <a:gd name="connsiteX114" fmla="*/ 2519733 w 4714957"/>
              <a:gd name="connsiteY114" fmla="*/ 5150520 h 6253045"/>
              <a:gd name="connsiteX115" fmla="*/ 2519604 w 4714957"/>
              <a:gd name="connsiteY115" fmla="*/ 5148709 h 6253045"/>
              <a:gd name="connsiteX116" fmla="*/ 2526928 w 4714957"/>
              <a:gd name="connsiteY116" fmla="*/ 5122723 h 6253045"/>
              <a:gd name="connsiteX117" fmla="*/ 2200496 w 4714957"/>
              <a:gd name="connsiteY117" fmla="*/ 5135693 h 6253045"/>
              <a:gd name="connsiteX118" fmla="*/ 2216149 w 4714957"/>
              <a:gd name="connsiteY118" fmla="*/ 5192173 h 6253045"/>
              <a:gd name="connsiteX119" fmla="*/ 2212367 w 4714957"/>
              <a:gd name="connsiteY119" fmla="*/ 5190625 h 6253045"/>
              <a:gd name="connsiteX120" fmla="*/ 2204214 w 4714957"/>
              <a:gd name="connsiteY120" fmla="*/ 5162757 h 6253045"/>
              <a:gd name="connsiteX121" fmla="*/ 2201696 w 4714957"/>
              <a:gd name="connsiteY121" fmla="*/ 5153999 h 6253045"/>
              <a:gd name="connsiteX122" fmla="*/ 2456538 w 4714957"/>
              <a:gd name="connsiteY122" fmla="*/ 5114390 h 6253045"/>
              <a:gd name="connsiteX123" fmla="*/ 2459833 w 4714957"/>
              <a:gd name="connsiteY123" fmla="*/ 5118185 h 6253045"/>
              <a:gd name="connsiteX124" fmla="*/ 2480475 w 4714957"/>
              <a:gd name="connsiteY124" fmla="*/ 5140586 h 6253045"/>
              <a:gd name="connsiteX125" fmla="*/ 2480327 w 4714957"/>
              <a:gd name="connsiteY125" fmla="*/ 5164243 h 6253045"/>
              <a:gd name="connsiteX126" fmla="*/ 2481230 w 4714957"/>
              <a:gd name="connsiteY126" fmla="*/ 5176910 h 6253045"/>
              <a:gd name="connsiteX127" fmla="*/ 2478758 w 4714957"/>
              <a:gd name="connsiteY127" fmla="*/ 5167993 h 6253045"/>
              <a:gd name="connsiteX128" fmla="*/ 2478629 w 4714957"/>
              <a:gd name="connsiteY128" fmla="*/ 5166182 h 6253045"/>
              <a:gd name="connsiteX129" fmla="*/ 2463006 w 4714957"/>
              <a:gd name="connsiteY129" fmla="*/ 5127280 h 6253045"/>
              <a:gd name="connsiteX130" fmla="*/ 2505806 w 4714957"/>
              <a:gd name="connsiteY130" fmla="*/ 5109678 h 6253045"/>
              <a:gd name="connsiteX131" fmla="*/ 2512446 w 4714957"/>
              <a:gd name="connsiteY131" fmla="*/ 5125575 h 6253045"/>
              <a:gd name="connsiteX132" fmla="*/ 2514790 w 4714957"/>
              <a:gd name="connsiteY132" fmla="*/ 5132684 h 6253045"/>
              <a:gd name="connsiteX133" fmla="*/ 2505806 w 4714957"/>
              <a:gd name="connsiteY133" fmla="*/ 5109678 h 6253045"/>
              <a:gd name="connsiteX134" fmla="*/ 2452583 w 4714957"/>
              <a:gd name="connsiteY134" fmla="*/ 5109834 h 6253045"/>
              <a:gd name="connsiteX135" fmla="*/ 2455181 w 4714957"/>
              <a:gd name="connsiteY135" fmla="*/ 5111685 h 6253045"/>
              <a:gd name="connsiteX136" fmla="*/ 2456538 w 4714957"/>
              <a:gd name="connsiteY136" fmla="*/ 5114390 h 6253045"/>
              <a:gd name="connsiteX137" fmla="*/ 2277252 w 4714957"/>
              <a:gd name="connsiteY137" fmla="*/ 5122336 h 6253045"/>
              <a:gd name="connsiteX138" fmla="*/ 2279467 w 4714957"/>
              <a:gd name="connsiteY138" fmla="*/ 5127636 h 6253045"/>
              <a:gd name="connsiteX139" fmla="*/ 2282325 w 4714957"/>
              <a:gd name="connsiteY139" fmla="*/ 5141983 h 6253045"/>
              <a:gd name="connsiteX140" fmla="*/ 2277252 w 4714957"/>
              <a:gd name="connsiteY140" fmla="*/ 5122336 h 6253045"/>
              <a:gd name="connsiteX141" fmla="*/ 0 w 4714957"/>
              <a:gd name="connsiteY141" fmla="*/ 0 h 6253045"/>
              <a:gd name="connsiteX142" fmla="*/ 86542 w 4714957"/>
              <a:gd name="connsiteY142" fmla="*/ 19375 h 6253045"/>
              <a:gd name="connsiteX143" fmla="*/ 517965 w 4714957"/>
              <a:gd name="connsiteY143" fmla="*/ 697510 h 6253045"/>
              <a:gd name="connsiteX144" fmla="*/ 468881 w 4714957"/>
              <a:gd name="connsiteY144" fmla="*/ 82668 h 6253045"/>
              <a:gd name="connsiteX145" fmla="*/ 539924 w 4714957"/>
              <a:gd name="connsiteY145" fmla="*/ 138210 h 6253045"/>
              <a:gd name="connsiteX146" fmla="*/ 780177 w 4714957"/>
              <a:gd name="connsiteY146" fmla="*/ 1105682 h 6253045"/>
              <a:gd name="connsiteX147" fmla="*/ 1179307 w 4714957"/>
              <a:gd name="connsiteY147" fmla="*/ 1987902 h 6253045"/>
              <a:gd name="connsiteX148" fmla="*/ 1022141 w 4714957"/>
              <a:gd name="connsiteY148" fmla="*/ 220877 h 6253045"/>
              <a:gd name="connsiteX149" fmla="*/ 1261633 w 4714957"/>
              <a:gd name="connsiteY149" fmla="*/ 1189807 h 6253045"/>
              <a:gd name="connsiteX150" fmla="*/ 1365310 w 4714957"/>
              <a:gd name="connsiteY150" fmla="*/ 1772191 h 6253045"/>
              <a:gd name="connsiteX151" fmla="*/ 1404060 w 4714957"/>
              <a:gd name="connsiteY151" fmla="*/ 2193280 h 6253045"/>
              <a:gd name="connsiteX152" fmla="*/ 1704148 w 4714957"/>
              <a:gd name="connsiteY152" fmla="*/ 2890981 h 6253045"/>
              <a:gd name="connsiteX153" fmla="*/ 1803191 w 4714957"/>
              <a:gd name="connsiteY153" fmla="*/ 2600160 h 6253045"/>
              <a:gd name="connsiteX154" fmla="*/ 2002110 w 4714957"/>
              <a:gd name="connsiteY154" fmla="*/ 1946568 h 6253045"/>
              <a:gd name="connsiteX155" fmla="*/ 1424727 w 4714957"/>
              <a:gd name="connsiteY155" fmla="*/ 830552 h 6253045"/>
              <a:gd name="connsiteX156" fmla="*/ 2007277 w 4714957"/>
              <a:gd name="connsiteY156" fmla="*/ 1755398 h 6253045"/>
              <a:gd name="connsiteX157" fmla="*/ 1631820 w 4714957"/>
              <a:gd name="connsiteY157" fmla="*/ 339672 h 6253045"/>
              <a:gd name="connsiteX158" fmla="*/ 2049259 w 4714957"/>
              <a:gd name="connsiteY158" fmla="*/ 1513095 h 6253045"/>
              <a:gd name="connsiteX159" fmla="*/ 2349573 w 4714957"/>
              <a:gd name="connsiteY159" fmla="*/ 868012 h 6253045"/>
              <a:gd name="connsiteX160" fmla="*/ 2120945 w 4714957"/>
              <a:gd name="connsiteY160" fmla="*/ 1615896 h 6253045"/>
              <a:gd name="connsiteX161" fmla="*/ 2035694 w 4714957"/>
              <a:gd name="connsiteY161" fmla="*/ 2346990 h 6253045"/>
              <a:gd name="connsiteX162" fmla="*/ 1847108 w 4714957"/>
              <a:gd name="connsiteY162" fmla="*/ 3017375 h 6253045"/>
              <a:gd name="connsiteX163" fmla="*/ 2234614 w 4714957"/>
              <a:gd name="connsiteY163" fmla="*/ 3571507 h 6253045"/>
              <a:gd name="connsiteX164" fmla="*/ 2490367 w 4714957"/>
              <a:gd name="connsiteY164" fmla="*/ 2269489 h 6253045"/>
              <a:gd name="connsiteX165" fmla="*/ 2571742 w 4714957"/>
              <a:gd name="connsiteY165" fmla="*/ 1122473 h 6253045"/>
              <a:gd name="connsiteX166" fmla="*/ 2628576 w 4714957"/>
              <a:gd name="connsiteY166" fmla="*/ 2326323 h 6253045"/>
              <a:gd name="connsiteX167" fmla="*/ 3137616 w 4714957"/>
              <a:gd name="connsiteY167" fmla="*/ 1131194 h 6253045"/>
              <a:gd name="connsiteX168" fmla="*/ 2682827 w 4714957"/>
              <a:gd name="connsiteY168" fmla="*/ 2716412 h 6253045"/>
              <a:gd name="connsiteX169" fmla="*/ 2454200 w 4714957"/>
              <a:gd name="connsiteY169" fmla="*/ 3521132 h 6253045"/>
              <a:gd name="connsiteX170" fmla="*/ 2517492 w 4714957"/>
              <a:gd name="connsiteY170" fmla="*/ 3388088 h 6253045"/>
              <a:gd name="connsiteX171" fmla="*/ 2908872 w 4714957"/>
              <a:gd name="connsiteY171" fmla="*/ 3142667 h 6253045"/>
              <a:gd name="connsiteX172" fmla="*/ 3026415 w 4714957"/>
              <a:gd name="connsiteY172" fmla="*/ 2764205 h 6253045"/>
              <a:gd name="connsiteX173" fmla="*/ 3502403 w 4714957"/>
              <a:gd name="connsiteY173" fmla="*/ 792370 h 6253045"/>
              <a:gd name="connsiteX174" fmla="*/ 3282655 w 4714957"/>
              <a:gd name="connsiteY174" fmla="*/ 1956576 h 6253045"/>
              <a:gd name="connsiteX175" fmla="*/ 3736841 w 4714957"/>
              <a:gd name="connsiteY175" fmla="*/ 689760 h 6253045"/>
              <a:gd name="connsiteX176" fmla="*/ 3190876 w 4714957"/>
              <a:gd name="connsiteY176" fmla="*/ 2460091 h 6253045"/>
              <a:gd name="connsiteX177" fmla="*/ 3890460 w 4714957"/>
              <a:gd name="connsiteY177" fmla="*/ 1946709 h 6253045"/>
              <a:gd name="connsiteX178" fmla="*/ 4098399 w 4714957"/>
              <a:gd name="connsiteY178" fmla="*/ 1475057 h 6253045"/>
              <a:gd name="connsiteX179" fmla="*/ 4064472 w 4714957"/>
              <a:gd name="connsiteY179" fmla="*/ 1809308 h 6253045"/>
              <a:gd name="connsiteX180" fmla="*/ 4714957 w 4714957"/>
              <a:gd name="connsiteY180" fmla="*/ 1093341 h 6253045"/>
              <a:gd name="connsiteX181" fmla="*/ 4424133 w 4714957"/>
              <a:gd name="connsiteY181" fmla="*/ 1562857 h 6253045"/>
              <a:gd name="connsiteX182" fmla="*/ 4000345 w 4714957"/>
              <a:gd name="connsiteY182" fmla="*/ 1967235 h 6253045"/>
              <a:gd name="connsiteX183" fmla="*/ 3185293 w 4714957"/>
              <a:gd name="connsiteY183" fmla="*/ 2609202 h 6253045"/>
              <a:gd name="connsiteX184" fmla="*/ 3109083 w 4714957"/>
              <a:gd name="connsiteY184" fmla="*/ 2973458 h 6253045"/>
              <a:gd name="connsiteX185" fmla="*/ 2455491 w 4714957"/>
              <a:gd name="connsiteY185" fmla="*/ 3521132 h 6253045"/>
              <a:gd name="connsiteX186" fmla="*/ 2429657 w 4714957"/>
              <a:gd name="connsiteY186" fmla="*/ 4072872 h 6253045"/>
              <a:gd name="connsiteX187" fmla="*/ 2481631 w 4714957"/>
              <a:gd name="connsiteY187" fmla="*/ 4768371 h 6253045"/>
              <a:gd name="connsiteX188" fmla="*/ 2500870 w 4714957"/>
              <a:gd name="connsiteY188" fmla="*/ 4918743 h 6253045"/>
              <a:gd name="connsiteX189" fmla="*/ 2521556 w 4714957"/>
              <a:gd name="connsiteY189" fmla="*/ 5064006 h 6253045"/>
              <a:gd name="connsiteX190" fmla="*/ 2498947 w 4714957"/>
              <a:gd name="connsiteY190" fmla="*/ 5039231 h 6253045"/>
              <a:gd name="connsiteX191" fmla="*/ 2461279 w 4714957"/>
              <a:gd name="connsiteY191" fmla="*/ 5000081 h 6253045"/>
              <a:gd name="connsiteX192" fmla="*/ 2493727 w 4714957"/>
              <a:gd name="connsiteY192" fmla="*/ 5043241 h 6253045"/>
              <a:gd name="connsiteX193" fmla="*/ 2509478 w 4714957"/>
              <a:gd name="connsiteY193" fmla="*/ 5064626 h 6253045"/>
              <a:gd name="connsiteX194" fmla="*/ 2524526 w 4714957"/>
              <a:gd name="connsiteY194" fmla="*/ 5084868 h 6253045"/>
              <a:gd name="connsiteX195" fmla="*/ 2525655 w 4714957"/>
              <a:gd name="connsiteY195" fmla="*/ 5092795 h 6253045"/>
              <a:gd name="connsiteX196" fmla="*/ 2525847 w 4714957"/>
              <a:gd name="connsiteY196" fmla="*/ 5094088 h 6253045"/>
              <a:gd name="connsiteX197" fmla="*/ 2518461 w 4714957"/>
              <a:gd name="connsiteY197" fmla="*/ 5106957 h 6253045"/>
              <a:gd name="connsiteX198" fmla="*/ 2511930 w 4714957"/>
              <a:gd name="connsiteY198" fmla="*/ 5118336 h 6253045"/>
              <a:gd name="connsiteX199" fmla="*/ 2506471 w 4714957"/>
              <a:gd name="connsiteY199" fmla="*/ 5093261 h 6253045"/>
              <a:gd name="connsiteX200" fmla="*/ 2500477 w 4714957"/>
              <a:gd name="connsiteY200" fmla="*/ 5086413 h 6253045"/>
              <a:gd name="connsiteX201" fmla="*/ 2496824 w 4714957"/>
              <a:gd name="connsiteY201" fmla="*/ 5086673 h 6253045"/>
              <a:gd name="connsiteX202" fmla="*/ 2490053 w 4714957"/>
              <a:gd name="connsiteY202" fmla="*/ 5068967 h 6253045"/>
              <a:gd name="connsiteX203" fmla="*/ 2472732 w 4714957"/>
              <a:gd name="connsiteY203" fmla="*/ 5032005 h 6253045"/>
              <a:gd name="connsiteX204" fmla="*/ 2482877 w 4714957"/>
              <a:gd name="connsiteY204" fmla="*/ 5071297 h 6253045"/>
              <a:gd name="connsiteX205" fmla="*/ 2488078 w 4714957"/>
              <a:gd name="connsiteY205" fmla="*/ 5092753 h 6253045"/>
              <a:gd name="connsiteX206" fmla="*/ 2486511 w 4714957"/>
              <a:gd name="connsiteY206" fmla="*/ 5096502 h 6253045"/>
              <a:gd name="connsiteX207" fmla="*/ 2459135 w 4714957"/>
              <a:gd name="connsiteY207" fmla="*/ 5072990 h 6253045"/>
              <a:gd name="connsiteX208" fmla="*/ 2447532 w 4714957"/>
              <a:gd name="connsiteY208" fmla="*/ 5064723 h 6253045"/>
              <a:gd name="connsiteX209" fmla="*/ 2457437 w 4714957"/>
              <a:gd name="connsiteY209" fmla="*/ 5074931 h 6253045"/>
              <a:gd name="connsiteX210" fmla="*/ 2481547 w 4714957"/>
              <a:gd name="connsiteY210" fmla="*/ 5104132 h 6253045"/>
              <a:gd name="connsiteX211" fmla="*/ 2481657 w 4714957"/>
              <a:gd name="connsiteY211" fmla="*/ 5131408 h 6253045"/>
              <a:gd name="connsiteX212" fmla="*/ 2459836 w 4714957"/>
              <a:gd name="connsiteY212" fmla="*/ 5115002 h 6253045"/>
              <a:gd name="connsiteX213" fmla="*/ 2455181 w 4714957"/>
              <a:gd name="connsiteY213" fmla="*/ 5111685 h 6253045"/>
              <a:gd name="connsiteX214" fmla="*/ 2448027 w 4714957"/>
              <a:gd name="connsiteY214" fmla="*/ 5097428 h 6253045"/>
              <a:gd name="connsiteX215" fmla="*/ 2433308 w 4714957"/>
              <a:gd name="connsiteY215" fmla="*/ 5071193 h 6253045"/>
              <a:gd name="connsiteX216" fmla="*/ 2440851 w 4714957"/>
              <a:gd name="connsiteY216" fmla="*/ 5099758 h 6253045"/>
              <a:gd name="connsiteX217" fmla="*/ 2450479 w 4714957"/>
              <a:gd name="connsiteY217" fmla="*/ 5131811 h 6253045"/>
              <a:gd name="connsiteX218" fmla="*/ 2460752 w 4714957"/>
              <a:gd name="connsiteY218" fmla="*/ 5172914 h 6253045"/>
              <a:gd name="connsiteX219" fmla="*/ 2463354 w 4714957"/>
              <a:gd name="connsiteY219" fmla="*/ 5183642 h 6253045"/>
              <a:gd name="connsiteX220" fmla="*/ 2444335 w 4714957"/>
              <a:gd name="connsiteY220" fmla="*/ 5148620 h 6253045"/>
              <a:gd name="connsiteX221" fmla="*/ 2427659 w 4714957"/>
              <a:gd name="connsiteY221" fmla="*/ 5120707 h 6253045"/>
              <a:gd name="connsiteX222" fmla="*/ 2411371 w 4714957"/>
              <a:gd name="connsiteY222" fmla="*/ 5098222 h 6253045"/>
              <a:gd name="connsiteX223" fmla="*/ 2420483 w 4714957"/>
              <a:gd name="connsiteY223" fmla="*/ 5123037 h 6253045"/>
              <a:gd name="connsiteX224" fmla="*/ 2431809 w 4714957"/>
              <a:gd name="connsiteY224" fmla="*/ 5153152 h 6253045"/>
              <a:gd name="connsiteX225" fmla="*/ 2443779 w 4714957"/>
              <a:gd name="connsiteY225" fmla="*/ 5192313 h 6253045"/>
              <a:gd name="connsiteX226" fmla="*/ 2451194 w 4714957"/>
              <a:gd name="connsiteY226" fmla="*/ 5219067 h 6253045"/>
              <a:gd name="connsiteX227" fmla="*/ 2444921 w 4714957"/>
              <a:gd name="connsiteY227" fmla="*/ 5234065 h 6253045"/>
              <a:gd name="connsiteX228" fmla="*/ 2444792 w 4714957"/>
              <a:gd name="connsiteY228" fmla="*/ 5232257 h 6253045"/>
              <a:gd name="connsiteX229" fmla="*/ 2442449 w 4714957"/>
              <a:gd name="connsiteY229" fmla="*/ 5225148 h 6253045"/>
              <a:gd name="connsiteX230" fmla="*/ 2443889 w 4714957"/>
              <a:gd name="connsiteY230" fmla="*/ 5219588 h 6253045"/>
              <a:gd name="connsiteX231" fmla="*/ 2442320 w 4714957"/>
              <a:gd name="connsiteY231" fmla="*/ 5223338 h 6253045"/>
              <a:gd name="connsiteX232" fmla="*/ 2422141 w 4714957"/>
              <a:gd name="connsiteY232" fmla="*/ 5172029 h 6253045"/>
              <a:gd name="connsiteX233" fmla="*/ 2400652 w 4714957"/>
              <a:gd name="connsiteY233" fmla="*/ 5128089 h 6253045"/>
              <a:gd name="connsiteX234" fmla="*/ 2400136 w 4714957"/>
              <a:gd name="connsiteY234" fmla="*/ 5120850 h 6253045"/>
              <a:gd name="connsiteX235" fmla="*/ 2398348 w 4714957"/>
              <a:gd name="connsiteY235" fmla="*/ 5070048 h 6253045"/>
              <a:gd name="connsiteX236" fmla="*/ 2393426 w 4714957"/>
              <a:gd name="connsiteY236" fmla="*/ 5026746 h 6253045"/>
              <a:gd name="connsiteX237" fmla="*/ 2391043 w 4714957"/>
              <a:gd name="connsiteY237" fmla="*/ 5070569 h 6253045"/>
              <a:gd name="connsiteX238" fmla="*/ 2387350 w 4714957"/>
              <a:gd name="connsiteY238" fmla="*/ 5121762 h 6253045"/>
              <a:gd name="connsiteX239" fmla="*/ 2387738 w 4714957"/>
              <a:gd name="connsiteY239" fmla="*/ 5127191 h 6253045"/>
              <a:gd name="connsiteX240" fmla="*/ 2378457 w 4714957"/>
              <a:gd name="connsiteY240" fmla="*/ 5151498 h 6253045"/>
              <a:gd name="connsiteX241" fmla="*/ 2368054 w 4714957"/>
              <a:gd name="connsiteY241" fmla="*/ 5108586 h 6253045"/>
              <a:gd name="connsiteX242" fmla="*/ 2351658 w 4714957"/>
              <a:gd name="connsiteY242" fmla="*/ 5058826 h 6253045"/>
              <a:gd name="connsiteX243" fmla="*/ 2314952 w 4714957"/>
              <a:gd name="connsiteY243" fmla="*/ 4955948 h 6253045"/>
              <a:gd name="connsiteX244" fmla="*/ 2329871 w 4714957"/>
              <a:gd name="connsiteY244" fmla="*/ 5062200 h 6253045"/>
              <a:gd name="connsiteX245" fmla="*/ 2339091 w 4714957"/>
              <a:gd name="connsiteY245" fmla="*/ 5114289 h 6253045"/>
              <a:gd name="connsiteX246" fmla="*/ 2348700 w 4714957"/>
              <a:gd name="connsiteY246" fmla="*/ 5171809 h 6253045"/>
              <a:gd name="connsiteX247" fmla="*/ 2352023 w 4714957"/>
              <a:gd name="connsiteY247" fmla="*/ 5194870 h 6253045"/>
              <a:gd name="connsiteX248" fmla="*/ 2343736 w 4714957"/>
              <a:gd name="connsiteY248" fmla="*/ 5179438 h 6253045"/>
              <a:gd name="connsiteX249" fmla="*/ 2339696 w 4714957"/>
              <a:gd name="connsiteY249" fmla="*/ 5174270 h 6253045"/>
              <a:gd name="connsiteX250" fmla="*/ 2338148 w 4714957"/>
              <a:gd name="connsiteY250" fmla="*/ 5152554 h 6253045"/>
              <a:gd name="connsiteX251" fmla="*/ 2335657 w 4714957"/>
              <a:gd name="connsiteY251" fmla="*/ 5169100 h 6253045"/>
              <a:gd name="connsiteX252" fmla="*/ 2319110 w 4714957"/>
              <a:gd name="connsiteY252" fmla="*/ 5142998 h 6253045"/>
              <a:gd name="connsiteX253" fmla="*/ 2318981 w 4714957"/>
              <a:gd name="connsiteY253" fmla="*/ 5141187 h 6253045"/>
              <a:gd name="connsiteX254" fmla="*/ 2289839 w 4714957"/>
              <a:gd name="connsiteY254" fmla="*/ 5041407 h 6253045"/>
              <a:gd name="connsiteX255" fmla="*/ 2263685 w 4714957"/>
              <a:gd name="connsiteY255" fmla="*/ 4957786 h 6253045"/>
              <a:gd name="connsiteX256" fmla="*/ 2240776 w 4714957"/>
              <a:gd name="connsiteY256" fmla="*/ 4893939 h 6253045"/>
              <a:gd name="connsiteX257" fmla="*/ 2220338 w 4714957"/>
              <a:gd name="connsiteY257" fmla="*/ 4839009 h 6253045"/>
              <a:gd name="connsiteX258" fmla="*/ 2233600 w 4714957"/>
              <a:gd name="connsiteY258" fmla="*/ 4896269 h 6253045"/>
              <a:gd name="connsiteX259" fmla="*/ 2251158 w 4714957"/>
              <a:gd name="connsiteY259" fmla="*/ 4962317 h 6253045"/>
              <a:gd name="connsiteX260" fmla="*/ 2270137 w 4714957"/>
              <a:gd name="connsiteY260" fmla="*/ 5048270 h 6253045"/>
              <a:gd name="connsiteX261" fmla="*/ 2278196 w 4714957"/>
              <a:gd name="connsiteY261" fmla="*/ 5084073 h 6253045"/>
              <a:gd name="connsiteX262" fmla="*/ 2272072 w 4714957"/>
              <a:gd name="connsiteY262" fmla="*/ 5075414 h 6253045"/>
              <a:gd name="connsiteX263" fmla="*/ 2264122 w 4714957"/>
              <a:gd name="connsiteY263" fmla="*/ 5066888 h 6253045"/>
              <a:gd name="connsiteX264" fmla="*/ 2262036 w 4714957"/>
              <a:gd name="connsiteY264" fmla="*/ 5063399 h 6253045"/>
              <a:gd name="connsiteX265" fmla="*/ 2240031 w 4714957"/>
              <a:gd name="connsiteY265" fmla="*/ 5012219 h 6253045"/>
              <a:gd name="connsiteX266" fmla="*/ 2220369 w 4714957"/>
              <a:gd name="connsiteY266" fmla="*/ 4968150 h 6253045"/>
              <a:gd name="connsiteX267" fmla="*/ 2232854 w 4714957"/>
              <a:gd name="connsiteY267" fmla="*/ 5014551 h 6253045"/>
              <a:gd name="connsiteX268" fmla="*/ 2249511 w 4714957"/>
              <a:gd name="connsiteY268" fmla="*/ 5067930 h 6253045"/>
              <a:gd name="connsiteX269" fmla="*/ 2262125 w 4714957"/>
              <a:gd name="connsiteY269" fmla="*/ 5116139 h 6253045"/>
              <a:gd name="connsiteX270" fmla="*/ 2249103 w 4714957"/>
              <a:gd name="connsiteY270" fmla="*/ 5087965 h 6253045"/>
              <a:gd name="connsiteX271" fmla="*/ 2261462 w 4714957"/>
              <a:gd name="connsiteY271" fmla="*/ 5132557 h 6253045"/>
              <a:gd name="connsiteX272" fmla="*/ 2248141 w 4714957"/>
              <a:gd name="connsiteY272" fmla="*/ 5151696 h 6253045"/>
              <a:gd name="connsiteX273" fmla="*/ 2233828 w 4714957"/>
              <a:gd name="connsiteY273" fmla="*/ 5105425 h 6253045"/>
              <a:gd name="connsiteX274" fmla="*/ 2218889 w 4714957"/>
              <a:gd name="connsiteY274" fmla="*/ 5024640 h 6253045"/>
              <a:gd name="connsiteX275" fmla="*/ 2219515 w 4714957"/>
              <a:gd name="connsiteY275" fmla="*/ 5059155 h 6253045"/>
              <a:gd name="connsiteX276" fmla="*/ 2196477 w 4714957"/>
              <a:gd name="connsiteY276" fmla="*/ 4993497 h 6253045"/>
              <a:gd name="connsiteX277" fmla="*/ 2189721 w 4714957"/>
              <a:gd name="connsiteY277" fmla="*/ 4975643 h 6253045"/>
              <a:gd name="connsiteX278" fmla="*/ 2185592 w 4714957"/>
              <a:gd name="connsiteY278" fmla="*/ 4918956 h 6253045"/>
              <a:gd name="connsiteX279" fmla="*/ 2189453 w 4714957"/>
              <a:gd name="connsiteY279" fmla="*/ 4904646 h 6253045"/>
              <a:gd name="connsiteX280" fmla="*/ 2192775 w 4714957"/>
              <a:gd name="connsiteY280" fmla="*/ 4890086 h 6253045"/>
              <a:gd name="connsiteX281" fmla="*/ 2188151 w 4714957"/>
              <a:gd name="connsiteY281" fmla="*/ 4902466 h 6253045"/>
              <a:gd name="connsiteX282" fmla="*/ 2184990 w 4714957"/>
              <a:gd name="connsiteY282" fmla="*/ 4910684 h 6253045"/>
              <a:gd name="connsiteX283" fmla="*/ 2171045 w 4714957"/>
              <a:gd name="connsiteY283" fmla="*/ 4719227 h 6253045"/>
              <a:gd name="connsiteX284" fmla="*/ 2066545 w 4714957"/>
              <a:gd name="connsiteY284" fmla="*/ 3799769 h 6253045"/>
              <a:gd name="connsiteX285" fmla="*/ 2049145 w 4714957"/>
              <a:gd name="connsiteY285" fmla="*/ 3731919 h 6253045"/>
              <a:gd name="connsiteX286" fmla="*/ 1869862 w 4714957"/>
              <a:gd name="connsiteY286" fmla="*/ 3604284 h 6253045"/>
              <a:gd name="connsiteX287" fmla="*/ 1215163 w 4714957"/>
              <a:gd name="connsiteY287" fmla="*/ 3100963 h 6253045"/>
              <a:gd name="connsiteX288" fmla="*/ 798457 w 4714957"/>
              <a:gd name="connsiteY288" fmla="*/ 2334996 h 6253045"/>
              <a:gd name="connsiteX289" fmla="*/ 117767 w 4714957"/>
              <a:gd name="connsiteY289" fmla="*/ 1769072 h 6253045"/>
              <a:gd name="connsiteX290" fmla="*/ 198502 w 4714957"/>
              <a:gd name="connsiteY290" fmla="*/ 1760808 h 6253045"/>
              <a:gd name="connsiteX291" fmla="*/ 736299 w 4714957"/>
              <a:gd name="connsiteY291" fmla="*/ 2224123 h 6253045"/>
              <a:gd name="connsiteX292" fmla="*/ 552533 w 4714957"/>
              <a:gd name="connsiteY292" fmla="*/ 1743192 h 6253045"/>
              <a:gd name="connsiteX293" fmla="*/ 666033 w 4714957"/>
              <a:gd name="connsiteY293" fmla="*/ 1737671 h 6253045"/>
              <a:gd name="connsiteX294" fmla="*/ 630806 w 4714957"/>
              <a:gd name="connsiteY294" fmla="*/ 1764212 h 6253045"/>
              <a:gd name="connsiteX295" fmla="*/ 984220 w 4714957"/>
              <a:gd name="connsiteY295" fmla="*/ 2534441 h 6253045"/>
              <a:gd name="connsiteX296" fmla="*/ 1441258 w 4714957"/>
              <a:gd name="connsiteY296" fmla="*/ 3166025 h 6253045"/>
              <a:gd name="connsiteX297" fmla="*/ 1658080 w 4714957"/>
              <a:gd name="connsiteY297" fmla="*/ 3255236 h 6253045"/>
              <a:gd name="connsiteX298" fmla="*/ 1674724 w 4714957"/>
              <a:gd name="connsiteY298" fmla="*/ 3257908 h 6253045"/>
              <a:gd name="connsiteX299" fmla="*/ 1661188 w 4714957"/>
              <a:gd name="connsiteY299" fmla="*/ 3241257 h 6253045"/>
              <a:gd name="connsiteX300" fmla="*/ 1587479 w 4714957"/>
              <a:gd name="connsiteY300" fmla="*/ 3142667 h 6253045"/>
              <a:gd name="connsiteX301" fmla="*/ 948096 w 4714957"/>
              <a:gd name="connsiteY301" fmla="*/ 1803192 h 6253045"/>
              <a:gd name="connsiteX302" fmla="*/ 581258 w 4714957"/>
              <a:gd name="connsiteY302" fmla="*/ 857679 h 6253045"/>
              <a:gd name="connsiteX303" fmla="*/ 0 w 4714957"/>
              <a:gd name="connsiteY303" fmla="*/ 0 h 625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714957" h="6253045">
                <a:moveTo>
                  <a:pt x="2224071" y="5682709"/>
                </a:moveTo>
                <a:lnTo>
                  <a:pt x="2609077" y="5655257"/>
                </a:lnTo>
                <a:lnTo>
                  <a:pt x="2614000" y="5688938"/>
                </a:lnTo>
                <a:cubicBezTo>
                  <a:pt x="2643088" y="5892528"/>
                  <a:pt x="2668924" y="6090779"/>
                  <a:pt x="2682827" y="6253045"/>
                </a:cubicBezTo>
                <a:cubicBezTo>
                  <a:pt x="2500701" y="6242710"/>
                  <a:pt x="2318572" y="6255627"/>
                  <a:pt x="2137736" y="6246586"/>
                </a:cubicBezTo>
                <a:cubicBezTo>
                  <a:pt x="2158081" y="6051864"/>
                  <a:pt x="2208215" y="5888386"/>
                  <a:pt x="2223836" y="5708196"/>
                </a:cubicBezTo>
                <a:close/>
                <a:moveTo>
                  <a:pt x="2212973" y="5328795"/>
                </a:moveTo>
                <a:lnTo>
                  <a:pt x="2213172" y="5330621"/>
                </a:lnTo>
                <a:lnTo>
                  <a:pt x="2213117" y="5331050"/>
                </a:lnTo>
                <a:close/>
                <a:moveTo>
                  <a:pt x="2303071" y="5304204"/>
                </a:moveTo>
                <a:cubicBezTo>
                  <a:pt x="2305283" y="5309502"/>
                  <a:pt x="2305670" y="5314932"/>
                  <a:pt x="2308014" y="5322041"/>
                </a:cubicBezTo>
                <a:cubicBezTo>
                  <a:pt x="2310226" y="5327339"/>
                  <a:pt x="2310742" y="5334577"/>
                  <a:pt x="2312957" y="5339877"/>
                </a:cubicBezTo>
                <a:cubicBezTo>
                  <a:pt x="2313215" y="5343497"/>
                  <a:pt x="2311646" y="5347246"/>
                  <a:pt x="2312033" y="5352675"/>
                </a:cubicBezTo>
                <a:cubicBezTo>
                  <a:pt x="2312033" y="5352675"/>
                  <a:pt x="2312033" y="5352675"/>
                  <a:pt x="2312162" y="5354485"/>
                </a:cubicBezTo>
                <a:cubicBezTo>
                  <a:pt x="2310595" y="5358234"/>
                  <a:pt x="2309025" y="5361984"/>
                  <a:pt x="2309283" y="5365603"/>
                </a:cubicBezTo>
                <a:cubicBezTo>
                  <a:pt x="2307071" y="5360304"/>
                  <a:pt x="2303160" y="5356945"/>
                  <a:pt x="2301075" y="5353456"/>
                </a:cubicBezTo>
                <a:cubicBezTo>
                  <a:pt x="2300946" y="5351647"/>
                  <a:pt x="2300816" y="5349836"/>
                  <a:pt x="2300816" y="5349836"/>
                </a:cubicBezTo>
                <a:cubicBezTo>
                  <a:pt x="2301612" y="5335229"/>
                  <a:pt x="2302276" y="5318812"/>
                  <a:pt x="2303071" y="5304204"/>
                </a:cubicBezTo>
                <a:close/>
                <a:moveTo>
                  <a:pt x="2533856" y="5271378"/>
                </a:moveTo>
                <a:cubicBezTo>
                  <a:pt x="2538928" y="5291025"/>
                  <a:pt x="2542175" y="5310800"/>
                  <a:pt x="2549201" y="5332126"/>
                </a:cubicBezTo>
                <a:cubicBezTo>
                  <a:pt x="2549201" y="5332126"/>
                  <a:pt x="2549330" y="5333937"/>
                  <a:pt x="2549330" y="5333937"/>
                </a:cubicBezTo>
                <a:cubicBezTo>
                  <a:pt x="2547634" y="5335876"/>
                  <a:pt x="2546065" y="5339625"/>
                  <a:pt x="2546194" y="5341436"/>
                </a:cubicBezTo>
                <a:cubicBezTo>
                  <a:pt x="2543981" y="5336136"/>
                  <a:pt x="2540071" y="5332777"/>
                  <a:pt x="2537856" y="5327479"/>
                </a:cubicBezTo>
                <a:cubicBezTo>
                  <a:pt x="2536695" y="5311191"/>
                  <a:pt x="2535404" y="5293094"/>
                  <a:pt x="2534372" y="5278616"/>
                </a:cubicBezTo>
                <a:cubicBezTo>
                  <a:pt x="2534114" y="5274997"/>
                  <a:pt x="2533985" y="5273189"/>
                  <a:pt x="2533856" y="5271378"/>
                </a:cubicBezTo>
                <a:close/>
                <a:moveTo>
                  <a:pt x="2398189" y="5273776"/>
                </a:moveTo>
                <a:cubicBezTo>
                  <a:pt x="2398447" y="5277395"/>
                  <a:pt x="2400533" y="5280884"/>
                  <a:pt x="2402616" y="5284373"/>
                </a:cubicBezTo>
                <a:cubicBezTo>
                  <a:pt x="2404960" y="5291481"/>
                  <a:pt x="2409258" y="5300271"/>
                  <a:pt x="2411599" y="5307380"/>
                </a:cubicBezTo>
                <a:cubicBezTo>
                  <a:pt x="2410032" y="5311129"/>
                  <a:pt x="2410290" y="5314748"/>
                  <a:pt x="2408721" y="5318498"/>
                </a:cubicBezTo>
                <a:cubicBezTo>
                  <a:pt x="2406637" y="5315009"/>
                  <a:pt x="2406508" y="5313198"/>
                  <a:pt x="2404422" y="5309709"/>
                </a:cubicBezTo>
                <a:cubicBezTo>
                  <a:pt x="2404293" y="5307900"/>
                  <a:pt x="2404035" y="5304281"/>
                  <a:pt x="2403906" y="5302470"/>
                </a:cubicBezTo>
                <a:cubicBezTo>
                  <a:pt x="2401436" y="5293553"/>
                  <a:pt x="2400662" y="5282695"/>
                  <a:pt x="2398189" y="5273776"/>
                </a:cubicBezTo>
                <a:close/>
                <a:moveTo>
                  <a:pt x="2454826" y="5244273"/>
                </a:moveTo>
                <a:cubicBezTo>
                  <a:pt x="2454955" y="5246083"/>
                  <a:pt x="2454955" y="5246083"/>
                  <a:pt x="2455084" y="5247892"/>
                </a:cubicBezTo>
                <a:cubicBezTo>
                  <a:pt x="2455343" y="5251511"/>
                  <a:pt x="2457557" y="5256811"/>
                  <a:pt x="2457944" y="5262239"/>
                </a:cubicBezTo>
                <a:cubicBezTo>
                  <a:pt x="2456375" y="5265989"/>
                  <a:pt x="2454936" y="5271549"/>
                  <a:pt x="2453496" y="5277108"/>
                </a:cubicBezTo>
                <a:cubicBezTo>
                  <a:pt x="2451283" y="5271810"/>
                  <a:pt x="2450896" y="5266380"/>
                  <a:pt x="2448811" y="5262890"/>
                </a:cubicBezTo>
                <a:cubicBezTo>
                  <a:pt x="2450380" y="5259141"/>
                  <a:pt x="2451948" y="5255391"/>
                  <a:pt x="2453517" y="5251642"/>
                </a:cubicBezTo>
                <a:cubicBezTo>
                  <a:pt x="2453388" y="5249833"/>
                  <a:pt x="2454955" y="5246083"/>
                  <a:pt x="2454826" y="5244273"/>
                </a:cubicBezTo>
                <a:close/>
                <a:moveTo>
                  <a:pt x="2337036" y="5239940"/>
                </a:moveTo>
                <a:cubicBezTo>
                  <a:pt x="2339250" y="5245238"/>
                  <a:pt x="2341334" y="5248727"/>
                  <a:pt x="2343419" y="5252216"/>
                </a:cubicBezTo>
                <a:cubicBezTo>
                  <a:pt x="2343548" y="5254027"/>
                  <a:pt x="2341721" y="5254157"/>
                  <a:pt x="2341850" y="5255966"/>
                </a:cubicBezTo>
                <a:cubicBezTo>
                  <a:pt x="2339638" y="5250668"/>
                  <a:pt x="2339250" y="5245238"/>
                  <a:pt x="2337036" y="5239940"/>
                </a:cubicBezTo>
                <a:close/>
                <a:moveTo>
                  <a:pt x="2509896" y="5218519"/>
                </a:moveTo>
                <a:cubicBezTo>
                  <a:pt x="2509896" y="5218519"/>
                  <a:pt x="2511850" y="5220200"/>
                  <a:pt x="2511850" y="5220200"/>
                </a:cubicBezTo>
                <a:cubicBezTo>
                  <a:pt x="2513807" y="5221878"/>
                  <a:pt x="2514065" y="5225498"/>
                  <a:pt x="2516148" y="5228987"/>
                </a:cubicBezTo>
                <a:cubicBezTo>
                  <a:pt x="2515097" y="5239975"/>
                  <a:pt x="2514173" y="5252775"/>
                  <a:pt x="2513380" y="5267382"/>
                </a:cubicBezTo>
                <a:cubicBezTo>
                  <a:pt x="2512606" y="5256524"/>
                  <a:pt x="2510004" y="5245796"/>
                  <a:pt x="2509359" y="5236747"/>
                </a:cubicBezTo>
                <a:lnTo>
                  <a:pt x="2508456" y="5224080"/>
                </a:lnTo>
                <a:cubicBezTo>
                  <a:pt x="2508327" y="5222269"/>
                  <a:pt x="2510154" y="5222139"/>
                  <a:pt x="2510025" y="5220330"/>
                </a:cubicBezTo>
                <a:cubicBezTo>
                  <a:pt x="2510025" y="5220330"/>
                  <a:pt x="2509896" y="5218519"/>
                  <a:pt x="2509896" y="5218519"/>
                </a:cubicBezTo>
                <a:close/>
                <a:moveTo>
                  <a:pt x="2505082" y="5202494"/>
                </a:moveTo>
                <a:lnTo>
                  <a:pt x="2510947" y="5207531"/>
                </a:lnTo>
                <a:lnTo>
                  <a:pt x="2514773" y="5209684"/>
                </a:lnTo>
                <a:lnTo>
                  <a:pt x="2518769" y="5214249"/>
                </a:lnTo>
                <a:cubicBezTo>
                  <a:pt x="2517201" y="5217999"/>
                  <a:pt x="2517331" y="5219809"/>
                  <a:pt x="2517460" y="5221618"/>
                </a:cubicBezTo>
                <a:cubicBezTo>
                  <a:pt x="2517331" y="5219809"/>
                  <a:pt x="2517331" y="5219809"/>
                  <a:pt x="2517201" y="5217999"/>
                </a:cubicBezTo>
                <a:cubicBezTo>
                  <a:pt x="2517072" y="5216190"/>
                  <a:pt x="2515116" y="5214510"/>
                  <a:pt x="2513161" y="5212831"/>
                </a:cubicBezTo>
                <a:cubicBezTo>
                  <a:pt x="2511334" y="5212961"/>
                  <a:pt x="2509380" y="5211281"/>
                  <a:pt x="2507682" y="5213222"/>
                </a:cubicBezTo>
                <a:cubicBezTo>
                  <a:pt x="2507682" y="5213222"/>
                  <a:pt x="2507682" y="5213222"/>
                  <a:pt x="2505856" y="5213352"/>
                </a:cubicBezTo>
                <a:close/>
                <a:moveTo>
                  <a:pt x="2352023" y="5194870"/>
                </a:moveTo>
                <a:lnTo>
                  <a:pt x="2352203" y="5195205"/>
                </a:lnTo>
                <a:lnTo>
                  <a:pt x="2352332" y="5197014"/>
                </a:lnTo>
                <a:close/>
                <a:moveTo>
                  <a:pt x="2508883" y="5178576"/>
                </a:moveTo>
                <a:cubicBezTo>
                  <a:pt x="2509012" y="5180387"/>
                  <a:pt x="2510839" y="5180257"/>
                  <a:pt x="2510968" y="5182065"/>
                </a:cubicBezTo>
                <a:cubicBezTo>
                  <a:pt x="2511097" y="5183876"/>
                  <a:pt x="2511226" y="5185685"/>
                  <a:pt x="2511355" y="5187495"/>
                </a:cubicBezTo>
                <a:cubicBezTo>
                  <a:pt x="2513697" y="5194604"/>
                  <a:pt x="2514342" y="5203651"/>
                  <a:pt x="2516685" y="5210760"/>
                </a:cubicBezTo>
                <a:lnTo>
                  <a:pt x="2514773" y="5209684"/>
                </a:lnTo>
                <a:lnTo>
                  <a:pt x="2512774" y="5207401"/>
                </a:lnTo>
                <a:cubicBezTo>
                  <a:pt x="2508864" y="5204042"/>
                  <a:pt x="2506907" y="5202364"/>
                  <a:pt x="2504953" y="5200683"/>
                </a:cubicBezTo>
                <a:lnTo>
                  <a:pt x="2505082" y="5202494"/>
                </a:lnTo>
                <a:lnTo>
                  <a:pt x="2503126" y="5200813"/>
                </a:lnTo>
                <a:lnTo>
                  <a:pt x="2502609" y="5193575"/>
                </a:lnTo>
                <a:cubicBezTo>
                  <a:pt x="2506004" y="5189695"/>
                  <a:pt x="2507444" y="5184136"/>
                  <a:pt x="2508883" y="5178576"/>
                </a:cubicBezTo>
                <a:close/>
                <a:moveTo>
                  <a:pt x="2211058" y="5197994"/>
                </a:moveTo>
                <a:lnTo>
                  <a:pt x="2212883" y="5197864"/>
                </a:lnTo>
                <a:lnTo>
                  <a:pt x="2214711" y="5197733"/>
                </a:lnTo>
                <a:cubicBezTo>
                  <a:pt x="2216923" y="5203031"/>
                  <a:pt x="2218880" y="5204712"/>
                  <a:pt x="2219138" y="5208331"/>
                </a:cubicBezTo>
                <a:cubicBezTo>
                  <a:pt x="2217439" y="5210270"/>
                  <a:pt x="2217568" y="5212080"/>
                  <a:pt x="2215743" y="5212211"/>
                </a:cubicBezTo>
                <a:cubicBezTo>
                  <a:pt x="2213528" y="5206911"/>
                  <a:pt x="2213270" y="5203291"/>
                  <a:pt x="2211058" y="5197994"/>
                </a:cubicBezTo>
                <a:close/>
                <a:moveTo>
                  <a:pt x="2381851" y="5147618"/>
                </a:moveTo>
                <a:cubicBezTo>
                  <a:pt x="2380800" y="5158606"/>
                  <a:pt x="2379747" y="5169595"/>
                  <a:pt x="2378696" y="5180583"/>
                </a:cubicBezTo>
                <a:cubicBezTo>
                  <a:pt x="2378567" y="5178774"/>
                  <a:pt x="2378567" y="5178774"/>
                  <a:pt x="2378438" y="5176964"/>
                </a:cubicBezTo>
                <a:cubicBezTo>
                  <a:pt x="2378438" y="5176964"/>
                  <a:pt x="2378309" y="5175155"/>
                  <a:pt x="2378309" y="5175155"/>
                </a:cubicBezTo>
                <a:cubicBezTo>
                  <a:pt x="2379360" y="5164167"/>
                  <a:pt x="2380542" y="5154987"/>
                  <a:pt x="2381851" y="5147618"/>
                </a:cubicBezTo>
                <a:close/>
                <a:moveTo>
                  <a:pt x="2261312" y="5156213"/>
                </a:moveTo>
                <a:cubicBezTo>
                  <a:pt x="2268340" y="5177539"/>
                  <a:pt x="2275754" y="5204294"/>
                  <a:pt x="2285253" y="5234537"/>
                </a:cubicBezTo>
                <a:cubicBezTo>
                  <a:pt x="2284072" y="5243717"/>
                  <a:pt x="2283020" y="5254705"/>
                  <a:pt x="2283665" y="5263752"/>
                </a:cubicBezTo>
                <a:cubicBezTo>
                  <a:pt x="2282485" y="5272932"/>
                  <a:pt x="2281431" y="5283920"/>
                  <a:pt x="2280251" y="5293098"/>
                </a:cubicBezTo>
                <a:cubicBezTo>
                  <a:pt x="2280251" y="5293098"/>
                  <a:pt x="2280251" y="5293098"/>
                  <a:pt x="2280122" y="5291290"/>
                </a:cubicBezTo>
                <a:cubicBezTo>
                  <a:pt x="2277263" y="5276942"/>
                  <a:pt x="2276617" y="5267893"/>
                  <a:pt x="2276617" y="5267893"/>
                </a:cubicBezTo>
                <a:cubicBezTo>
                  <a:pt x="2276617" y="5267893"/>
                  <a:pt x="2276875" y="5271512"/>
                  <a:pt x="2277263" y="5276942"/>
                </a:cubicBezTo>
                <a:cubicBezTo>
                  <a:pt x="2272319" y="5259106"/>
                  <a:pt x="2267505" y="5243078"/>
                  <a:pt x="2262562" y="5225241"/>
                </a:cubicBezTo>
                <a:cubicBezTo>
                  <a:pt x="2257877" y="5211024"/>
                  <a:pt x="2254891" y="5194868"/>
                  <a:pt x="2250206" y="5180651"/>
                </a:cubicBezTo>
                <a:cubicBezTo>
                  <a:pt x="2253213" y="5171341"/>
                  <a:pt x="2256350" y="5163842"/>
                  <a:pt x="2261312" y="5156213"/>
                </a:cubicBezTo>
                <a:close/>
                <a:moveTo>
                  <a:pt x="2396333" y="5144767"/>
                </a:moveTo>
                <a:cubicBezTo>
                  <a:pt x="2398548" y="5150065"/>
                  <a:pt x="2400760" y="5155365"/>
                  <a:pt x="2403104" y="5162474"/>
                </a:cubicBezTo>
                <a:cubicBezTo>
                  <a:pt x="2403620" y="5169712"/>
                  <a:pt x="2406090" y="5178630"/>
                  <a:pt x="2408821" y="5191168"/>
                </a:cubicBezTo>
                <a:cubicBezTo>
                  <a:pt x="2411549" y="5203705"/>
                  <a:pt x="2412711" y="5219993"/>
                  <a:pt x="2414001" y="5238090"/>
                </a:cubicBezTo>
                <a:cubicBezTo>
                  <a:pt x="2416732" y="5250627"/>
                  <a:pt x="2416066" y="5267045"/>
                  <a:pt x="2417098" y="5281523"/>
                </a:cubicBezTo>
                <a:cubicBezTo>
                  <a:pt x="2416969" y="5279712"/>
                  <a:pt x="2415014" y="5278033"/>
                  <a:pt x="2414885" y="5276223"/>
                </a:cubicBezTo>
                <a:cubicBezTo>
                  <a:pt x="2408502" y="5263947"/>
                  <a:pt x="2402250" y="5253479"/>
                  <a:pt x="2395996" y="5243012"/>
                </a:cubicBezTo>
                <a:cubicBezTo>
                  <a:pt x="2397178" y="5233832"/>
                  <a:pt x="2398100" y="5221035"/>
                  <a:pt x="2397455" y="5211985"/>
                </a:cubicBezTo>
                <a:cubicBezTo>
                  <a:pt x="2397326" y="5210177"/>
                  <a:pt x="2397196" y="5208366"/>
                  <a:pt x="2397068" y="5206558"/>
                </a:cubicBezTo>
                <a:cubicBezTo>
                  <a:pt x="2396938" y="5204747"/>
                  <a:pt x="2396680" y="5201128"/>
                  <a:pt x="2396551" y="5199319"/>
                </a:cubicBezTo>
                <a:cubicBezTo>
                  <a:pt x="2396960" y="5179281"/>
                  <a:pt x="2397495" y="5161054"/>
                  <a:pt x="2396333" y="5144767"/>
                </a:cubicBezTo>
                <a:close/>
                <a:moveTo>
                  <a:pt x="2498093" y="5130236"/>
                </a:moveTo>
                <a:cubicBezTo>
                  <a:pt x="2498351" y="5133856"/>
                  <a:pt x="2498480" y="5135665"/>
                  <a:pt x="2500437" y="5137345"/>
                </a:cubicBezTo>
                <a:cubicBezTo>
                  <a:pt x="2502649" y="5142643"/>
                  <a:pt x="2503036" y="5148073"/>
                  <a:pt x="2505251" y="5153370"/>
                </a:cubicBezTo>
                <a:cubicBezTo>
                  <a:pt x="2505380" y="5155181"/>
                  <a:pt x="2503681" y="5157120"/>
                  <a:pt x="2503681" y="5157120"/>
                </a:cubicBezTo>
                <a:cubicBezTo>
                  <a:pt x="2501727" y="5155442"/>
                  <a:pt x="2501727" y="5155442"/>
                  <a:pt x="2499771" y="5153761"/>
                </a:cubicBezTo>
                <a:close/>
                <a:moveTo>
                  <a:pt x="2529188" y="5116541"/>
                </a:moveTo>
                <a:lnTo>
                  <a:pt x="2538039" y="5176042"/>
                </a:lnTo>
                <a:lnTo>
                  <a:pt x="2531852" y="5166025"/>
                </a:lnTo>
                <a:cubicBezTo>
                  <a:pt x="2527812" y="5160857"/>
                  <a:pt x="2523772" y="5155687"/>
                  <a:pt x="2519733" y="5150520"/>
                </a:cubicBezTo>
                <a:cubicBezTo>
                  <a:pt x="2519733" y="5150520"/>
                  <a:pt x="2519604" y="5148709"/>
                  <a:pt x="2519604" y="5148709"/>
                </a:cubicBezTo>
                <a:cubicBezTo>
                  <a:pt x="2522482" y="5137591"/>
                  <a:pt x="2525619" y="5130091"/>
                  <a:pt x="2526928" y="5122723"/>
                </a:cubicBezTo>
                <a:close/>
                <a:moveTo>
                  <a:pt x="2200496" y="5135693"/>
                </a:moveTo>
                <a:lnTo>
                  <a:pt x="2216149" y="5192173"/>
                </a:lnTo>
                <a:cubicBezTo>
                  <a:pt x="2214323" y="5192303"/>
                  <a:pt x="2212367" y="5190625"/>
                  <a:pt x="2212367" y="5190625"/>
                </a:cubicBezTo>
                <a:cubicBezTo>
                  <a:pt x="2209342" y="5180381"/>
                  <a:pt x="2206610" y="5171027"/>
                  <a:pt x="2204214" y="5162757"/>
                </a:cubicBezTo>
                <a:lnTo>
                  <a:pt x="2201696" y="5153999"/>
                </a:lnTo>
                <a:close/>
                <a:moveTo>
                  <a:pt x="2456538" y="5114390"/>
                </a:moveTo>
                <a:lnTo>
                  <a:pt x="2459833" y="5118185"/>
                </a:lnTo>
                <a:cubicBezTo>
                  <a:pt x="2464574" y="5123531"/>
                  <a:pt x="2471547" y="5131219"/>
                  <a:pt x="2480475" y="5140586"/>
                </a:cubicBezTo>
                <a:cubicBezTo>
                  <a:pt x="2480991" y="5147825"/>
                  <a:pt x="2479811" y="5157004"/>
                  <a:pt x="2480327" y="5164243"/>
                </a:cubicBezTo>
                <a:cubicBezTo>
                  <a:pt x="2480585" y="5167862"/>
                  <a:pt x="2480843" y="5171482"/>
                  <a:pt x="2481230" y="5176910"/>
                </a:cubicBezTo>
                <a:cubicBezTo>
                  <a:pt x="2480972" y="5173291"/>
                  <a:pt x="2479016" y="5171612"/>
                  <a:pt x="2478758" y="5167993"/>
                </a:cubicBezTo>
                <a:cubicBezTo>
                  <a:pt x="2478758" y="5167993"/>
                  <a:pt x="2478629" y="5166182"/>
                  <a:pt x="2478629" y="5166182"/>
                </a:cubicBezTo>
                <a:cubicBezTo>
                  <a:pt x="2473944" y="5151965"/>
                  <a:pt x="2467562" y="5139689"/>
                  <a:pt x="2463006" y="5127280"/>
                </a:cubicBezTo>
                <a:close/>
                <a:moveTo>
                  <a:pt x="2505806" y="5109678"/>
                </a:moveTo>
                <a:cubicBezTo>
                  <a:pt x="2506064" y="5113297"/>
                  <a:pt x="2508277" y="5118597"/>
                  <a:pt x="2512446" y="5125575"/>
                </a:cubicBezTo>
                <a:cubicBezTo>
                  <a:pt x="2512575" y="5127384"/>
                  <a:pt x="2514661" y="5130873"/>
                  <a:pt x="2514790" y="5132684"/>
                </a:cubicBezTo>
                <a:cubicBezTo>
                  <a:pt x="2512317" y="5123764"/>
                  <a:pt x="2509976" y="5116656"/>
                  <a:pt x="2505806" y="5109678"/>
                </a:cubicBezTo>
                <a:close/>
                <a:moveTo>
                  <a:pt x="2452583" y="5109834"/>
                </a:moveTo>
                <a:lnTo>
                  <a:pt x="2455181" y="5111685"/>
                </a:lnTo>
                <a:lnTo>
                  <a:pt x="2456538" y="5114390"/>
                </a:lnTo>
                <a:close/>
                <a:moveTo>
                  <a:pt x="2277252" y="5122336"/>
                </a:moveTo>
                <a:cubicBezTo>
                  <a:pt x="2277382" y="5124147"/>
                  <a:pt x="2279338" y="5125825"/>
                  <a:pt x="2279467" y="5127636"/>
                </a:cubicBezTo>
                <a:cubicBezTo>
                  <a:pt x="2279854" y="5133064"/>
                  <a:pt x="2282067" y="5138364"/>
                  <a:pt x="2282325" y="5141983"/>
                </a:cubicBezTo>
                <a:cubicBezTo>
                  <a:pt x="2281809" y="5134744"/>
                  <a:pt x="2279596" y="5129445"/>
                  <a:pt x="2277252" y="5122336"/>
                </a:cubicBezTo>
                <a:close/>
                <a:moveTo>
                  <a:pt x="0" y="0"/>
                </a:moveTo>
                <a:cubicBezTo>
                  <a:pt x="29708" y="7750"/>
                  <a:pt x="58125" y="12917"/>
                  <a:pt x="86542" y="19375"/>
                </a:cubicBezTo>
                <a:cubicBezTo>
                  <a:pt x="198920" y="275128"/>
                  <a:pt x="310004" y="506340"/>
                  <a:pt x="517965" y="697510"/>
                </a:cubicBezTo>
                <a:cubicBezTo>
                  <a:pt x="439173" y="501174"/>
                  <a:pt x="468881" y="290628"/>
                  <a:pt x="468881" y="82668"/>
                </a:cubicBezTo>
                <a:lnTo>
                  <a:pt x="539924" y="138210"/>
                </a:lnTo>
                <a:cubicBezTo>
                  <a:pt x="546382" y="530882"/>
                  <a:pt x="641966" y="747885"/>
                  <a:pt x="780177" y="1105682"/>
                </a:cubicBezTo>
                <a:cubicBezTo>
                  <a:pt x="896429" y="1405353"/>
                  <a:pt x="1019138" y="1710190"/>
                  <a:pt x="1179307" y="1987902"/>
                </a:cubicBezTo>
                <a:cubicBezTo>
                  <a:pt x="1228391" y="1316226"/>
                  <a:pt x="1141850" y="599446"/>
                  <a:pt x="1022141" y="220877"/>
                </a:cubicBezTo>
                <a:cubicBezTo>
                  <a:pt x="1170157" y="436867"/>
                  <a:pt x="1208459" y="931255"/>
                  <a:pt x="1261633" y="1189807"/>
                </a:cubicBezTo>
                <a:cubicBezTo>
                  <a:pt x="1314807" y="1448360"/>
                  <a:pt x="1341572" y="1604946"/>
                  <a:pt x="1365310" y="1772191"/>
                </a:cubicBezTo>
                <a:cubicBezTo>
                  <a:pt x="1389046" y="1939436"/>
                  <a:pt x="1371769" y="1987902"/>
                  <a:pt x="1404060" y="2193280"/>
                </a:cubicBezTo>
                <a:cubicBezTo>
                  <a:pt x="1460533" y="2379745"/>
                  <a:pt x="1637626" y="2823168"/>
                  <a:pt x="1704148" y="2890981"/>
                </a:cubicBezTo>
                <a:cubicBezTo>
                  <a:pt x="1770671" y="2958794"/>
                  <a:pt x="1753531" y="2757563"/>
                  <a:pt x="1803191" y="2600160"/>
                </a:cubicBezTo>
                <a:cubicBezTo>
                  <a:pt x="1852851" y="2442758"/>
                  <a:pt x="1991777" y="2144196"/>
                  <a:pt x="2002110" y="1946568"/>
                </a:cubicBezTo>
                <a:cubicBezTo>
                  <a:pt x="1939033" y="1651634"/>
                  <a:pt x="1423866" y="862414"/>
                  <a:pt x="1424727" y="830552"/>
                </a:cubicBezTo>
                <a:cubicBezTo>
                  <a:pt x="1425588" y="798691"/>
                  <a:pt x="1847313" y="1494640"/>
                  <a:pt x="2007277" y="1755398"/>
                </a:cubicBezTo>
                <a:cubicBezTo>
                  <a:pt x="1908389" y="1275993"/>
                  <a:pt x="1714939" y="581630"/>
                  <a:pt x="1631820" y="339672"/>
                </a:cubicBezTo>
                <a:cubicBezTo>
                  <a:pt x="1904992" y="772136"/>
                  <a:pt x="2002501" y="1394277"/>
                  <a:pt x="2049259" y="1513095"/>
                </a:cubicBezTo>
                <a:cubicBezTo>
                  <a:pt x="2168885" y="1601152"/>
                  <a:pt x="2362031" y="672511"/>
                  <a:pt x="2349573" y="868012"/>
                </a:cubicBezTo>
                <a:cubicBezTo>
                  <a:pt x="2337114" y="1063513"/>
                  <a:pt x="2206197" y="1413103"/>
                  <a:pt x="2120945" y="1615896"/>
                </a:cubicBezTo>
                <a:cubicBezTo>
                  <a:pt x="2132570" y="1799316"/>
                  <a:pt x="2097695" y="2232031"/>
                  <a:pt x="2035694" y="2346990"/>
                </a:cubicBezTo>
                <a:cubicBezTo>
                  <a:pt x="1953026" y="2500701"/>
                  <a:pt x="1845816" y="3016083"/>
                  <a:pt x="1847108" y="3017375"/>
                </a:cubicBezTo>
                <a:cubicBezTo>
                  <a:pt x="1880261" y="3221461"/>
                  <a:pt x="2132230" y="3406655"/>
                  <a:pt x="2234614" y="3571507"/>
                </a:cubicBezTo>
                <a:cubicBezTo>
                  <a:pt x="2570451" y="2809413"/>
                  <a:pt x="2496825" y="3114250"/>
                  <a:pt x="2490367" y="2269489"/>
                </a:cubicBezTo>
                <a:cubicBezTo>
                  <a:pt x="2464532" y="1957815"/>
                  <a:pt x="2437734" y="1436274"/>
                  <a:pt x="2571742" y="1122473"/>
                </a:cubicBezTo>
                <a:cubicBezTo>
                  <a:pt x="2522402" y="1556543"/>
                  <a:pt x="2547935" y="2229175"/>
                  <a:pt x="2628576" y="2326323"/>
                </a:cubicBezTo>
                <a:cubicBezTo>
                  <a:pt x="2709218" y="2423471"/>
                  <a:pt x="3114100" y="1042055"/>
                  <a:pt x="3137616" y="1131194"/>
                </a:cubicBezTo>
                <a:cubicBezTo>
                  <a:pt x="3161133" y="1220333"/>
                  <a:pt x="2691384" y="2486964"/>
                  <a:pt x="2682827" y="2716412"/>
                </a:cubicBezTo>
                <a:cubicBezTo>
                  <a:pt x="2695744" y="2992832"/>
                  <a:pt x="2576909" y="3267961"/>
                  <a:pt x="2454200" y="3521132"/>
                </a:cubicBezTo>
                <a:cubicBezTo>
                  <a:pt x="2474867" y="3478506"/>
                  <a:pt x="2494241" y="3430714"/>
                  <a:pt x="2517492" y="3388088"/>
                </a:cubicBezTo>
                <a:cubicBezTo>
                  <a:pt x="2690577" y="3351920"/>
                  <a:pt x="2833955" y="3317045"/>
                  <a:pt x="2908872" y="3142667"/>
                </a:cubicBezTo>
                <a:cubicBezTo>
                  <a:pt x="2983790" y="2966998"/>
                  <a:pt x="2927493" y="3155921"/>
                  <a:pt x="3026415" y="2764205"/>
                </a:cubicBezTo>
                <a:cubicBezTo>
                  <a:pt x="3125337" y="2372489"/>
                  <a:pt x="3436261" y="1192118"/>
                  <a:pt x="3502403" y="792370"/>
                </a:cubicBezTo>
                <a:cubicBezTo>
                  <a:pt x="3531438" y="1144283"/>
                  <a:pt x="3360046" y="1617802"/>
                  <a:pt x="3282655" y="1956576"/>
                </a:cubicBezTo>
                <a:cubicBezTo>
                  <a:pt x="3316904" y="1886400"/>
                  <a:pt x="3674939" y="1189661"/>
                  <a:pt x="3736841" y="689760"/>
                </a:cubicBezTo>
                <a:cubicBezTo>
                  <a:pt x="3755319" y="1150026"/>
                  <a:pt x="3348152" y="1939466"/>
                  <a:pt x="3190876" y="2460091"/>
                </a:cubicBezTo>
                <a:cubicBezTo>
                  <a:pt x="3363640" y="2320576"/>
                  <a:pt x="3636273" y="2140634"/>
                  <a:pt x="3890460" y="1946709"/>
                </a:cubicBezTo>
                <a:cubicBezTo>
                  <a:pt x="4019196" y="1868583"/>
                  <a:pt x="4038036" y="1771372"/>
                  <a:pt x="4098399" y="1475057"/>
                </a:cubicBezTo>
                <a:cubicBezTo>
                  <a:pt x="4115674" y="1728864"/>
                  <a:pt x="4082722" y="1739810"/>
                  <a:pt x="4064472" y="1809308"/>
                </a:cubicBezTo>
                <a:cubicBezTo>
                  <a:pt x="4138281" y="1700656"/>
                  <a:pt x="4627210" y="1309127"/>
                  <a:pt x="4714957" y="1093341"/>
                </a:cubicBezTo>
                <a:cubicBezTo>
                  <a:pt x="4621306" y="1370714"/>
                  <a:pt x="4543236" y="1417208"/>
                  <a:pt x="4424133" y="1562857"/>
                </a:cubicBezTo>
                <a:cubicBezTo>
                  <a:pt x="4305032" y="1708506"/>
                  <a:pt x="4206819" y="1792844"/>
                  <a:pt x="4000345" y="1967235"/>
                </a:cubicBezTo>
                <a:cubicBezTo>
                  <a:pt x="3793872" y="2141626"/>
                  <a:pt x="3432004" y="2314699"/>
                  <a:pt x="3185293" y="2609202"/>
                </a:cubicBezTo>
                <a:cubicBezTo>
                  <a:pt x="3163333" y="2737079"/>
                  <a:pt x="3147834" y="2844289"/>
                  <a:pt x="3109083" y="2973458"/>
                </a:cubicBezTo>
                <a:cubicBezTo>
                  <a:pt x="2995415" y="3349337"/>
                  <a:pt x="2821038" y="3441047"/>
                  <a:pt x="2455491" y="3521132"/>
                </a:cubicBezTo>
                <a:cubicBezTo>
                  <a:pt x="2385740" y="3689051"/>
                  <a:pt x="2409407" y="3887211"/>
                  <a:pt x="2429657" y="4072872"/>
                </a:cubicBezTo>
                <a:cubicBezTo>
                  <a:pt x="2449224" y="4254316"/>
                  <a:pt x="2439436" y="4405009"/>
                  <a:pt x="2481631" y="4768371"/>
                </a:cubicBezTo>
                <a:cubicBezTo>
                  <a:pt x="2486905" y="4813792"/>
                  <a:pt x="2493426" y="4864294"/>
                  <a:pt x="2500870" y="4918743"/>
                </a:cubicBezTo>
                <a:lnTo>
                  <a:pt x="2521556" y="5064006"/>
                </a:lnTo>
                <a:lnTo>
                  <a:pt x="2498947" y="5039231"/>
                </a:lnTo>
                <a:cubicBezTo>
                  <a:pt x="2475224" y="5015458"/>
                  <a:pt x="2461279" y="5000081"/>
                  <a:pt x="2461279" y="5000081"/>
                </a:cubicBezTo>
                <a:cubicBezTo>
                  <a:pt x="2461279" y="5000081"/>
                  <a:pt x="2473399" y="5015588"/>
                  <a:pt x="2493727" y="5043241"/>
                </a:cubicBezTo>
                <a:cubicBezTo>
                  <a:pt x="2498744" y="5049248"/>
                  <a:pt x="2503858" y="5056614"/>
                  <a:pt x="2509478" y="5064626"/>
                </a:cubicBezTo>
                <a:lnTo>
                  <a:pt x="2524526" y="5084868"/>
                </a:lnTo>
                <a:lnTo>
                  <a:pt x="2525655" y="5092795"/>
                </a:lnTo>
                <a:lnTo>
                  <a:pt x="2525847" y="5094088"/>
                </a:lnTo>
                <a:lnTo>
                  <a:pt x="2518461" y="5106957"/>
                </a:lnTo>
                <a:cubicBezTo>
                  <a:pt x="2516894" y="5110707"/>
                  <a:pt x="2515325" y="5114456"/>
                  <a:pt x="2511930" y="5118336"/>
                </a:cubicBezTo>
                <a:cubicBezTo>
                  <a:pt x="2511285" y="5109287"/>
                  <a:pt x="2508943" y="5102178"/>
                  <a:pt x="2506471" y="5093261"/>
                </a:cubicBezTo>
                <a:cubicBezTo>
                  <a:pt x="2506342" y="5091450"/>
                  <a:pt x="2504258" y="5087961"/>
                  <a:pt x="2500477" y="5086413"/>
                </a:cubicBezTo>
                <a:cubicBezTo>
                  <a:pt x="2500477" y="5086413"/>
                  <a:pt x="2498649" y="5086543"/>
                  <a:pt x="2496824" y="5086673"/>
                </a:cubicBezTo>
                <a:cubicBezTo>
                  <a:pt x="2494609" y="5081374"/>
                  <a:pt x="2492268" y="5074265"/>
                  <a:pt x="2490053" y="5068967"/>
                </a:cubicBezTo>
                <a:cubicBezTo>
                  <a:pt x="2479245" y="5046091"/>
                  <a:pt x="2472732" y="5032005"/>
                  <a:pt x="2472732" y="5032005"/>
                </a:cubicBezTo>
                <a:cubicBezTo>
                  <a:pt x="2472732" y="5032005"/>
                  <a:pt x="2475592" y="5046352"/>
                  <a:pt x="2482877" y="5071297"/>
                </a:cubicBezTo>
                <a:cubicBezTo>
                  <a:pt x="2485220" y="5078405"/>
                  <a:pt x="2485737" y="5085644"/>
                  <a:pt x="2488078" y="5092753"/>
                </a:cubicBezTo>
                <a:cubicBezTo>
                  <a:pt x="2488207" y="5094563"/>
                  <a:pt x="2486382" y="5094693"/>
                  <a:pt x="2486511" y="5096502"/>
                </a:cubicBezTo>
                <a:cubicBezTo>
                  <a:pt x="2474778" y="5086426"/>
                  <a:pt x="2466828" y="5077899"/>
                  <a:pt x="2459135" y="5072990"/>
                </a:cubicBezTo>
                <a:cubicBezTo>
                  <a:pt x="2451443" y="5068082"/>
                  <a:pt x="2447532" y="5064723"/>
                  <a:pt x="2447532" y="5064723"/>
                </a:cubicBezTo>
                <a:cubicBezTo>
                  <a:pt x="2447532" y="5064723"/>
                  <a:pt x="2451443" y="5068082"/>
                  <a:pt x="2457437" y="5074931"/>
                </a:cubicBezTo>
                <a:cubicBezTo>
                  <a:pt x="2463433" y="5081779"/>
                  <a:pt x="2471513" y="5092116"/>
                  <a:pt x="2481547" y="5104132"/>
                </a:cubicBezTo>
                <a:cubicBezTo>
                  <a:pt x="2480367" y="5113311"/>
                  <a:pt x="2481012" y="5122359"/>
                  <a:pt x="2481657" y="5131408"/>
                </a:cubicBezTo>
                <a:cubicBezTo>
                  <a:pt x="2471944" y="5123915"/>
                  <a:pt x="2464676" y="5118522"/>
                  <a:pt x="2459836" y="5115002"/>
                </a:cubicBezTo>
                <a:lnTo>
                  <a:pt x="2455181" y="5111685"/>
                </a:lnTo>
                <a:lnTo>
                  <a:pt x="2448027" y="5097428"/>
                </a:lnTo>
                <a:cubicBezTo>
                  <a:pt x="2437735" y="5081791"/>
                  <a:pt x="2433308" y="5071193"/>
                  <a:pt x="2433308" y="5071193"/>
                </a:cubicBezTo>
                <a:cubicBezTo>
                  <a:pt x="2433308" y="5071193"/>
                  <a:pt x="2435908" y="5081921"/>
                  <a:pt x="2440851" y="5099758"/>
                </a:cubicBezTo>
                <a:cubicBezTo>
                  <a:pt x="2443323" y="5108677"/>
                  <a:pt x="2445923" y="5119405"/>
                  <a:pt x="2450479" y="5131811"/>
                </a:cubicBezTo>
                <a:cubicBezTo>
                  <a:pt x="2453209" y="5144350"/>
                  <a:pt x="2456067" y="5158697"/>
                  <a:pt x="2460752" y="5172914"/>
                </a:cubicBezTo>
                <a:cubicBezTo>
                  <a:pt x="2461010" y="5176534"/>
                  <a:pt x="2463096" y="5180023"/>
                  <a:pt x="2463354" y="5183642"/>
                </a:cubicBezTo>
                <a:cubicBezTo>
                  <a:pt x="2456970" y="5171364"/>
                  <a:pt x="2450589" y="5159088"/>
                  <a:pt x="2444335" y="5148620"/>
                </a:cubicBezTo>
                <a:cubicBezTo>
                  <a:pt x="2438083" y="5138153"/>
                  <a:pt x="2431957" y="5129494"/>
                  <a:pt x="2427659" y="5120707"/>
                </a:cubicBezTo>
                <a:cubicBezTo>
                  <a:pt x="2417496" y="5106881"/>
                  <a:pt x="2411371" y="5098222"/>
                  <a:pt x="2411371" y="5098222"/>
                </a:cubicBezTo>
                <a:cubicBezTo>
                  <a:pt x="2411371" y="5098222"/>
                  <a:pt x="2415669" y="5107011"/>
                  <a:pt x="2420483" y="5123037"/>
                </a:cubicBezTo>
                <a:cubicBezTo>
                  <a:pt x="2424781" y="5131826"/>
                  <a:pt x="2427253" y="5140743"/>
                  <a:pt x="2431809" y="5153152"/>
                </a:cubicBezTo>
                <a:cubicBezTo>
                  <a:pt x="2436236" y="5163749"/>
                  <a:pt x="2439094" y="5178097"/>
                  <a:pt x="2443779" y="5192313"/>
                </a:cubicBezTo>
                <a:cubicBezTo>
                  <a:pt x="2446251" y="5201231"/>
                  <a:pt x="2448722" y="5210150"/>
                  <a:pt x="2451194" y="5219067"/>
                </a:cubicBezTo>
                <a:cubicBezTo>
                  <a:pt x="2449754" y="5224627"/>
                  <a:pt x="2446360" y="5228508"/>
                  <a:pt x="2444921" y="5234065"/>
                </a:cubicBezTo>
                <a:cubicBezTo>
                  <a:pt x="2444921" y="5234065"/>
                  <a:pt x="2444792" y="5232257"/>
                  <a:pt x="2444792" y="5232257"/>
                </a:cubicBezTo>
                <a:cubicBezTo>
                  <a:pt x="2444663" y="5230446"/>
                  <a:pt x="2442578" y="5226957"/>
                  <a:pt x="2442449" y="5225148"/>
                </a:cubicBezTo>
                <a:cubicBezTo>
                  <a:pt x="2444018" y="5221399"/>
                  <a:pt x="2443889" y="5219588"/>
                  <a:pt x="2443889" y="5219588"/>
                </a:cubicBezTo>
                <a:cubicBezTo>
                  <a:pt x="2443889" y="5219588"/>
                  <a:pt x="2444018" y="5221399"/>
                  <a:pt x="2442320" y="5223338"/>
                </a:cubicBezTo>
                <a:cubicBezTo>
                  <a:pt x="2435422" y="5203823"/>
                  <a:pt x="2428652" y="5186117"/>
                  <a:pt x="2422141" y="5172029"/>
                </a:cubicBezTo>
                <a:cubicBezTo>
                  <a:pt x="2411460" y="5150964"/>
                  <a:pt x="2404950" y="5136878"/>
                  <a:pt x="2400652" y="5128089"/>
                </a:cubicBezTo>
                <a:cubicBezTo>
                  <a:pt x="2400523" y="5126280"/>
                  <a:pt x="2400265" y="5122660"/>
                  <a:pt x="2400136" y="5120850"/>
                </a:cubicBezTo>
                <a:cubicBezTo>
                  <a:pt x="2398717" y="5100944"/>
                  <a:pt x="2399381" y="5084526"/>
                  <a:pt x="2398348" y="5070048"/>
                </a:cubicBezTo>
                <a:cubicBezTo>
                  <a:pt x="2396413" y="5042904"/>
                  <a:pt x="2393426" y="5026746"/>
                  <a:pt x="2393426" y="5026746"/>
                </a:cubicBezTo>
                <a:cubicBezTo>
                  <a:pt x="2393426" y="5026746"/>
                  <a:pt x="2392760" y="5043164"/>
                  <a:pt x="2391043" y="5070569"/>
                </a:cubicBezTo>
                <a:cubicBezTo>
                  <a:pt x="2390250" y="5085177"/>
                  <a:pt x="2387758" y="5101725"/>
                  <a:pt x="2387350" y="5121762"/>
                </a:cubicBezTo>
                <a:cubicBezTo>
                  <a:pt x="2387479" y="5123572"/>
                  <a:pt x="2387608" y="5125381"/>
                  <a:pt x="2387738" y="5127191"/>
                </a:cubicBezTo>
                <a:cubicBezTo>
                  <a:pt x="2386299" y="5132750"/>
                  <a:pt x="2383163" y="5140249"/>
                  <a:pt x="2378457" y="5151498"/>
                </a:cubicBezTo>
                <a:cubicBezTo>
                  <a:pt x="2375599" y="5137150"/>
                  <a:pt x="2372739" y="5122803"/>
                  <a:pt x="2368054" y="5108586"/>
                </a:cubicBezTo>
                <a:cubicBezTo>
                  <a:pt x="2363111" y="5090750"/>
                  <a:pt x="2356472" y="5074854"/>
                  <a:pt x="2351658" y="5058826"/>
                </a:cubicBezTo>
                <a:cubicBezTo>
                  <a:pt x="2330704" y="4996660"/>
                  <a:pt x="2314952" y="4955948"/>
                  <a:pt x="2314952" y="4955948"/>
                </a:cubicBezTo>
                <a:cubicBezTo>
                  <a:pt x="2314952" y="4955948"/>
                  <a:pt x="2319875" y="4999250"/>
                  <a:pt x="2329871" y="5062200"/>
                </a:cubicBezTo>
                <a:cubicBezTo>
                  <a:pt x="2332858" y="5078356"/>
                  <a:pt x="2335975" y="5096323"/>
                  <a:pt x="2339091" y="5114289"/>
                </a:cubicBezTo>
                <a:cubicBezTo>
                  <a:pt x="2342208" y="5132256"/>
                  <a:pt x="2343628" y="5152163"/>
                  <a:pt x="2348700" y="5171809"/>
                </a:cubicBezTo>
                <a:lnTo>
                  <a:pt x="2352023" y="5194870"/>
                </a:lnTo>
                <a:lnTo>
                  <a:pt x="2343736" y="5179438"/>
                </a:lnTo>
                <a:cubicBezTo>
                  <a:pt x="2341781" y="5177759"/>
                  <a:pt x="2341652" y="5175949"/>
                  <a:pt x="2339696" y="5174270"/>
                </a:cubicBezTo>
                <a:cubicBezTo>
                  <a:pt x="2338793" y="5161601"/>
                  <a:pt x="2338148" y="5152554"/>
                  <a:pt x="2338148" y="5152554"/>
                </a:cubicBezTo>
                <a:cubicBezTo>
                  <a:pt x="2338148" y="5152554"/>
                  <a:pt x="2336709" y="5158112"/>
                  <a:pt x="2335657" y="5169100"/>
                </a:cubicBezTo>
                <a:cubicBezTo>
                  <a:pt x="2329533" y="5160444"/>
                  <a:pt x="2325235" y="5151655"/>
                  <a:pt x="2319110" y="5142998"/>
                </a:cubicBezTo>
                <a:cubicBezTo>
                  <a:pt x="2319110" y="5142998"/>
                  <a:pt x="2318981" y="5141187"/>
                  <a:pt x="2318981" y="5141187"/>
                </a:cubicBezTo>
                <a:cubicBezTo>
                  <a:pt x="2309095" y="5105515"/>
                  <a:pt x="2299338" y="5071652"/>
                  <a:pt x="2289839" y="5041407"/>
                </a:cubicBezTo>
                <a:cubicBezTo>
                  <a:pt x="2280340" y="5011165"/>
                  <a:pt x="2272797" y="4982600"/>
                  <a:pt x="2263685" y="4957786"/>
                </a:cubicBezTo>
                <a:cubicBezTo>
                  <a:pt x="2254573" y="4932971"/>
                  <a:pt x="2247545" y="4911645"/>
                  <a:pt x="2240776" y="4893939"/>
                </a:cubicBezTo>
                <a:cubicBezTo>
                  <a:pt x="2227238" y="4858526"/>
                  <a:pt x="2220338" y="4839009"/>
                  <a:pt x="2220338" y="4839009"/>
                </a:cubicBezTo>
                <a:cubicBezTo>
                  <a:pt x="2220338" y="4839009"/>
                  <a:pt x="2225539" y="4860465"/>
                  <a:pt x="2233600" y="4896269"/>
                </a:cubicBezTo>
                <a:cubicBezTo>
                  <a:pt x="2238543" y="4914105"/>
                  <a:pt x="2243873" y="4937371"/>
                  <a:pt x="2251158" y="4962317"/>
                </a:cubicBezTo>
                <a:cubicBezTo>
                  <a:pt x="2258444" y="4987261"/>
                  <a:pt x="2264162" y="5015956"/>
                  <a:pt x="2270137" y="5048270"/>
                </a:cubicBezTo>
                <a:cubicBezTo>
                  <a:pt x="2272736" y="5058998"/>
                  <a:pt x="2275467" y="5071535"/>
                  <a:pt x="2278196" y="5084073"/>
                </a:cubicBezTo>
                <a:cubicBezTo>
                  <a:pt x="2276112" y="5080584"/>
                  <a:pt x="2274156" y="5078904"/>
                  <a:pt x="2272072" y="5075414"/>
                </a:cubicBezTo>
                <a:cubicBezTo>
                  <a:pt x="2269987" y="5071925"/>
                  <a:pt x="2266076" y="5068566"/>
                  <a:pt x="2264122" y="5066888"/>
                </a:cubicBezTo>
                <a:cubicBezTo>
                  <a:pt x="2263993" y="5065077"/>
                  <a:pt x="2263993" y="5065077"/>
                  <a:pt x="2262036" y="5063399"/>
                </a:cubicBezTo>
                <a:cubicBezTo>
                  <a:pt x="2253312" y="5044012"/>
                  <a:pt x="2246543" y="5026306"/>
                  <a:pt x="2240031" y="5012219"/>
                </a:cubicBezTo>
                <a:cubicBezTo>
                  <a:pt x="2227008" y="4984045"/>
                  <a:pt x="2220369" y="4968150"/>
                  <a:pt x="2220369" y="4968150"/>
                </a:cubicBezTo>
                <a:cubicBezTo>
                  <a:pt x="2220369" y="4968150"/>
                  <a:pt x="2225183" y="4984175"/>
                  <a:pt x="2232854" y="5014551"/>
                </a:cubicBezTo>
                <a:cubicBezTo>
                  <a:pt x="2237539" y="5028767"/>
                  <a:pt x="2242482" y="5046604"/>
                  <a:pt x="2249511" y="5067930"/>
                </a:cubicBezTo>
                <a:cubicBezTo>
                  <a:pt x="2254196" y="5082146"/>
                  <a:pt x="2259139" y="5099983"/>
                  <a:pt x="2262125" y="5116139"/>
                </a:cubicBezTo>
                <a:cubicBezTo>
                  <a:pt x="2253530" y="5098563"/>
                  <a:pt x="2249103" y="5087965"/>
                  <a:pt x="2249103" y="5087965"/>
                </a:cubicBezTo>
                <a:cubicBezTo>
                  <a:pt x="2249103" y="5087965"/>
                  <a:pt x="2253917" y="5103993"/>
                  <a:pt x="2261462" y="5132557"/>
                </a:cubicBezTo>
                <a:cubicBezTo>
                  <a:pt x="2258196" y="5138246"/>
                  <a:pt x="2253232" y="5145875"/>
                  <a:pt x="2248141" y="5151696"/>
                </a:cubicBezTo>
                <a:cubicBezTo>
                  <a:pt x="2243327" y="5135668"/>
                  <a:pt x="2238513" y="5119643"/>
                  <a:pt x="2233828" y="5105425"/>
                </a:cubicBezTo>
                <a:cubicBezTo>
                  <a:pt x="2224735" y="5055145"/>
                  <a:pt x="2218889" y="5024640"/>
                  <a:pt x="2218889" y="5024640"/>
                </a:cubicBezTo>
                <a:cubicBezTo>
                  <a:pt x="2218889" y="5024640"/>
                  <a:pt x="2219792" y="5037308"/>
                  <a:pt x="2219515" y="5059155"/>
                </a:cubicBezTo>
                <a:cubicBezTo>
                  <a:pt x="2212357" y="5036019"/>
                  <a:pt x="2205331" y="5014693"/>
                  <a:pt x="2196477" y="4993497"/>
                </a:cubicBezTo>
                <a:lnTo>
                  <a:pt x="2189721" y="4975643"/>
                </a:lnTo>
                <a:lnTo>
                  <a:pt x="2185592" y="4918956"/>
                </a:lnTo>
                <a:lnTo>
                  <a:pt x="2189453" y="4904646"/>
                </a:lnTo>
                <a:cubicBezTo>
                  <a:pt x="2191760" y="4895160"/>
                  <a:pt x="2192775" y="4890086"/>
                  <a:pt x="2192775" y="4890086"/>
                </a:cubicBezTo>
                <a:cubicBezTo>
                  <a:pt x="2192775" y="4890086"/>
                  <a:pt x="2191239" y="4894288"/>
                  <a:pt x="2188151" y="4902466"/>
                </a:cubicBezTo>
                <a:lnTo>
                  <a:pt x="2184990" y="4910684"/>
                </a:lnTo>
                <a:lnTo>
                  <a:pt x="2171045" y="4719227"/>
                </a:lnTo>
                <a:cubicBezTo>
                  <a:pt x="2143855" y="4366034"/>
                  <a:pt x="2108337" y="3993170"/>
                  <a:pt x="2066545" y="3799769"/>
                </a:cubicBezTo>
                <a:lnTo>
                  <a:pt x="2049145" y="3731919"/>
                </a:lnTo>
                <a:lnTo>
                  <a:pt x="1869862" y="3604284"/>
                </a:lnTo>
                <a:cubicBezTo>
                  <a:pt x="1649064" y="3450647"/>
                  <a:pt x="1408964" y="3287282"/>
                  <a:pt x="1215163" y="3100963"/>
                </a:cubicBezTo>
                <a:cubicBezTo>
                  <a:pt x="1133097" y="3023376"/>
                  <a:pt x="863623" y="2519025"/>
                  <a:pt x="798457" y="2334996"/>
                </a:cubicBezTo>
                <a:cubicBezTo>
                  <a:pt x="453401" y="2151578"/>
                  <a:pt x="360051" y="2004784"/>
                  <a:pt x="117767" y="1769072"/>
                </a:cubicBezTo>
                <a:lnTo>
                  <a:pt x="198502" y="1760808"/>
                </a:lnTo>
                <a:cubicBezTo>
                  <a:pt x="365370" y="1937921"/>
                  <a:pt x="550133" y="2112979"/>
                  <a:pt x="736299" y="2224123"/>
                </a:cubicBezTo>
                <a:cubicBezTo>
                  <a:pt x="696722" y="2171663"/>
                  <a:pt x="619040" y="1933068"/>
                  <a:pt x="552533" y="1743192"/>
                </a:cubicBezTo>
                <a:lnTo>
                  <a:pt x="666033" y="1737671"/>
                </a:lnTo>
                <a:lnTo>
                  <a:pt x="630806" y="1764212"/>
                </a:lnTo>
                <a:cubicBezTo>
                  <a:pt x="714581" y="1999358"/>
                  <a:pt x="888307" y="2316437"/>
                  <a:pt x="984220" y="2534441"/>
                </a:cubicBezTo>
                <a:cubicBezTo>
                  <a:pt x="1062916" y="2717418"/>
                  <a:pt x="1248779" y="3017354"/>
                  <a:pt x="1441258" y="3166025"/>
                </a:cubicBezTo>
                <a:cubicBezTo>
                  <a:pt x="1531583" y="3257102"/>
                  <a:pt x="1603556" y="3253158"/>
                  <a:pt x="1658080" y="3255236"/>
                </a:cubicBezTo>
                <a:lnTo>
                  <a:pt x="1674724" y="3257908"/>
                </a:lnTo>
                <a:lnTo>
                  <a:pt x="1661188" y="3241257"/>
                </a:lnTo>
                <a:cubicBezTo>
                  <a:pt x="1637694" y="3211187"/>
                  <a:pt x="1613151" y="3178512"/>
                  <a:pt x="1587479" y="3142667"/>
                </a:cubicBezTo>
                <a:cubicBezTo>
                  <a:pt x="1382102" y="2855913"/>
                  <a:pt x="1190933" y="2255281"/>
                  <a:pt x="948096" y="1803192"/>
                </a:cubicBezTo>
                <a:cubicBezTo>
                  <a:pt x="891262" y="1695981"/>
                  <a:pt x="621299" y="1041098"/>
                  <a:pt x="581258" y="857679"/>
                </a:cubicBezTo>
                <a:cubicBezTo>
                  <a:pt x="227337" y="567049"/>
                  <a:pt x="184710" y="370713"/>
                  <a:pt x="0" y="0"/>
                </a:cubicBezTo>
                <a:close/>
              </a:path>
            </a:pathLst>
          </a:custGeom>
          <a:solidFill>
            <a:schemeClr val="accent2">
              <a:lumMod val="75000"/>
              <a:alpha val="40000"/>
            </a:schemeClr>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xmlns="" id="{1C8DC64B-3501-4849-B243-514EF2E17695}"/>
              </a:ext>
            </a:extLst>
          </p:cNvPr>
          <p:cNvSpPr>
            <a:spLocks/>
          </p:cNvSpPr>
          <p:nvPr/>
        </p:nvSpPr>
        <p:spPr bwMode="auto">
          <a:xfrm rot="3516856">
            <a:off x="1277503" y="73662"/>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xmlns="" id="{D3D69E91-364B-4E0C-B560-54F0129A9B92}"/>
              </a:ext>
            </a:extLst>
          </p:cNvPr>
          <p:cNvSpPr>
            <a:spLocks/>
          </p:cNvSpPr>
          <p:nvPr/>
        </p:nvSpPr>
        <p:spPr bwMode="auto">
          <a:xfrm rot="3516856">
            <a:off x="2949119" y="563692"/>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Freeform: Shape 4">
            <a:extLst>
              <a:ext uri="{FF2B5EF4-FFF2-40B4-BE49-F238E27FC236}">
                <a16:creationId xmlns:a16="http://schemas.microsoft.com/office/drawing/2014/main" xmlns="" id="{B0184EF0-7718-4059-B5C9-D07102B27A90}"/>
              </a:ext>
            </a:extLst>
          </p:cNvPr>
          <p:cNvSpPr>
            <a:spLocks/>
          </p:cNvSpPr>
          <p:nvPr/>
        </p:nvSpPr>
        <p:spPr bwMode="auto">
          <a:xfrm rot="3516856">
            <a:off x="-408435" y="2000837"/>
            <a:ext cx="2441682" cy="2226796"/>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xmlns="" id="{CC232968-C98C-4EE3-86B4-4B62717A388D}"/>
              </a:ext>
            </a:extLst>
          </p:cNvPr>
          <p:cNvSpPr/>
          <p:nvPr/>
        </p:nvSpPr>
        <p:spPr>
          <a:xfrm>
            <a:off x="457805" y="1554504"/>
            <a:ext cx="2186343" cy="2180691"/>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399CD0AC-3D6E-4750-A56E-977B83809024}"/>
              </a:ext>
            </a:extLst>
          </p:cNvPr>
          <p:cNvSpPr/>
          <p:nvPr/>
        </p:nvSpPr>
        <p:spPr>
          <a:xfrm>
            <a:off x="1369014" y="2090465"/>
            <a:ext cx="1461533" cy="1426565"/>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xmlns="" id="{8F9966BA-8880-4DFF-9BE2-B617C12A0085}"/>
              </a:ext>
            </a:extLst>
          </p:cNvPr>
          <p:cNvSpPr/>
          <p:nvPr/>
        </p:nvSpPr>
        <p:spPr>
          <a:xfrm rot="6300000">
            <a:off x="-243726" y="1644568"/>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0637572B-8153-4D37-A830-7F291519E1EA}"/>
              </a:ext>
            </a:extLst>
          </p:cNvPr>
          <p:cNvSpPr>
            <a:spLocks/>
          </p:cNvSpPr>
          <p:nvPr/>
        </p:nvSpPr>
        <p:spPr bwMode="auto">
          <a:xfrm rot="900000">
            <a:off x="1708785" y="745162"/>
            <a:ext cx="2324975" cy="2120360"/>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xmlns="" id="{7D792863-086B-47CC-A08E-76E4DB79A440}"/>
              </a:ext>
            </a:extLst>
          </p:cNvPr>
          <p:cNvSpPr/>
          <p:nvPr/>
        </p:nvSpPr>
        <p:spPr>
          <a:xfrm>
            <a:off x="843064" y="572701"/>
            <a:ext cx="1892960" cy="1847670"/>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xmlns="" id="{C0E5D4EE-9CCF-4987-937B-F9DFCBFBD041}"/>
              </a:ext>
            </a:extLst>
          </p:cNvPr>
          <p:cNvSpPr>
            <a:spLocks/>
          </p:cNvSpPr>
          <p:nvPr/>
        </p:nvSpPr>
        <p:spPr bwMode="auto">
          <a:xfrm rot="3516856">
            <a:off x="-261744" y="335050"/>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Freeform: Shape 5">
            <a:extLst>
              <a:ext uri="{FF2B5EF4-FFF2-40B4-BE49-F238E27FC236}">
                <a16:creationId xmlns:a16="http://schemas.microsoft.com/office/drawing/2014/main" xmlns="" id="{D4CCE9C9-365E-4726-8A36-A66D788D4B92}"/>
              </a:ext>
            </a:extLst>
          </p:cNvPr>
          <p:cNvSpPr/>
          <p:nvPr/>
        </p:nvSpPr>
        <p:spPr>
          <a:xfrm rot="3494497">
            <a:off x="2863371" y="933396"/>
            <a:ext cx="1398052" cy="2219996"/>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931E508F-0A20-421A-AE75-14F7B273F646}"/>
              </a:ext>
            </a:extLst>
          </p:cNvPr>
          <p:cNvSpPr>
            <a:spLocks/>
          </p:cNvSpPr>
          <p:nvPr/>
        </p:nvSpPr>
        <p:spPr bwMode="auto">
          <a:xfrm rot="3516856">
            <a:off x="3394900" y="1813556"/>
            <a:ext cx="2130684" cy="1943168"/>
          </a:xfrm>
          <a:custGeom>
            <a:avLst/>
            <a:gdLst>
              <a:gd name="connsiteX0" fmla="*/ 3897079 w 4651277"/>
              <a:gd name="connsiteY0" fmla="*/ 2775104 h 4241931"/>
              <a:gd name="connsiteX1" fmla="*/ 3897072 w 4651277"/>
              <a:gd name="connsiteY1" fmla="*/ 2775245 h 4241931"/>
              <a:gd name="connsiteX2" fmla="*/ 3897236 w 4651277"/>
              <a:gd name="connsiteY2" fmla="*/ 2775217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9 h 4241931"/>
              <a:gd name="connsiteX7" fmla="*/ 3877729 w 4651277"/>
              <a:gd name="connsiteY7" fmla="*/ 2513815 h 4241931"/>
              <a:gd name="connsiteX8" fmla="*/ 3877901 w 4651277"/>
              <a:gd name="connsiteY8" fmla="*/ 2487465 h 4241931"/>
              <a:gd name="connsiteX9" fmla="*/ 3888277 w 4651277"/>
              <a:gd name="connsiteY9" fmla="*/ 2487068 h 4241931"/>
              <a:gd name="connsiteX10" fmla="*/ 3891886 w 4651277"/>
              <a:gd name="connsiteY10" fmla="*/ 2490771 h 4241931"/>
              <a:gd name="connsiteX11" fmla="*/ 3891216 w 4651277"/>
              <a:gd name="connsiteY11" fmla="*/ 2494297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7 w 4651277"/>
              <a:gd name="connsiteY17" fmla="*/ 2490423 h 4241931"/>
              <a:gd name="connsiteX18" fmla="*/ 3870148 w 4651277"/>
              <a:gd name="connsiteY18" fmla="*/ 2488776 h 4241931"/>
              <a:gd name="connsiteX19" fmla="*/ 3869606 w 4651277"/>
              <a:gd name="connsiteY19" fmla="*/ 2488750 h 4241931"/>
              <a:gd name="connsiteX20" fmla="*/ 3844059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1 w 4651277"/>
              <a:gd name="connsiteY24" fmla="*/ 2054951 h 4241931"/>
              <a:gd name="connsiteX25" fmla="*/ 4089266 w 4651277"/>
              <a:gd name="connsiteY25" fmla="*/ 2055670 h 4241931"/>
              <a:gd name="connsiteX26" fmla="*/ 3885513 w 4651277"/>
              <a:gd name="connsiteY26" fmla="*/ 1821923 h 4241931"/>
              <a:gd name="connsiteX27" fmla="*/ 3885167 w 4651277"/>
              <a:gd name="connsiteY27" fmla="*/ 1822589 h 4241931"/>
              <a:gd name="connsiteX28" fmla="*/ 3886626 w 4651277"/>
              <a:gd name="connsiteY28" fmla="*/ 1822717 h 4241931"/>
              <a:gd name="connsiteX29" fmla="*/ 3891162 w 4651277"/>
              <a:gd name="connsiteY29" fmla="*/ 1820860 h 4241931"/>
              <a:gd name="connsiteX30" fmla="*/ 3821509 w 4651277"/>
              <a:gd name="connsiteY30" fmla="*/ 1811281 h 4241931"/>
              <a:gd name="connsiteX31" fmla="*/ 3822504 w 4651277"/>
              <a:gd name="connsiteY31" fmla="*/ 1811643 h 4241931"/>
              <a:gd name="connsiteX32" fmla="*/ 3822243 w 4651277"/>
              <a:gd name="connsiteY32" fmla="*/ 1811284 h 4241931"/>
              <a:gd name="connsiteX33" fmla="*/ 3767517 w 4651277"/>
              <a:gd name="connsiteY33" fmla="*/ 1561442 h 4241931"/>
              <a:gd name="connsiteX34" fmla="*/ 3765081 w 4651277"/>
              <a:gd name="connsiteY34" fmla="*/ 1577440 h 4241931"/>
              <a:gd name="connsiteX35" fmla="*/ 3767062 w 4651277"/>
              <a:gd name="connsiteY35" fmla="*/ 1592964 h 4241931"/>
              <a:gd name="connsiteX36" fmla="*/ 3763927 w 4651277"/>
              <a:gd name="connsiteY36" fmla="*/ 1607782 h 4241931"/>
              <a:gd name="connsiteX37" fmla="*/ 3761545 w 4651277"/>
              <a:gd name="connsiteY37" fmla="*/ 1609280 h 4241931"/>
              <a:gd name="connsiteX38" fmla="*/ 3797457 w 4651277"/>
              <a:gd name="connsiteY38" fmla="*/ 1614968 h 4241931"/>
              <a:gd name="connsiteX39" fmla="*/ 3788623 w 4651277"/>
              <a:gd name="connsiteY39" fmla="*/ 1604063 h 4241931"/>
              <a:gd name="connsiteX40" fmla="*/ 3776032 w 4651277"/>
              <a:gd name="connsiteY40" fmla="*/ 1576163 h 4241931"/>
              <a:gd name="connsiteX41" fmla="*/ 3386337 w 4651277"/>
              <a:gd name="connsiteY41" fmla="*/ 529816 h 4241931"/>
              <a:gd name="connsiteX42" fmla="*/ 3387319 w 4651277"/>
              <a:gd name="connsiteY42" fmla="*/ 533022 h 4241931"/>
              <a:gd name="connsiteX43" fmla="*/ 3390371 w 4651277"/>
              <a:gd name="connsiteY43" fmla="*/ 545619 h 4241931"/>
              <a:gd name="connsiteX44" fmla="*/ 3423565 w 4651277"/>
              <a:gd name="connsiteY44" fmla="*/ 548694 h 4241931"/>
              <a:gd name="connsiteX45" fmla="*/ 3424013 w 4651277"/>
              <a:gd name="connsiteY45" fmla="*/ 548364 h 4241931"/>
              <a:gd name="connsiteX46" fmla="*/ 3429555 w 4651277"/>
              <a:gd name="connsiteY46" fmla="*/ 530803 h 4241931"/>
              <a:gd name="connsiteX47" fmla="*/ 3427864 w 4651277"/>
              <a:gd name="connsiteY47" fmla="*/ 511430 h 4241931"/>
              <a:gd name="connsiteX48" fmla="*/ 3425437 w 4651277"/>
              <a:gd name="connsiteY48" fmla="*/ 507611 h 4241931"/>
              <a:gd name="connsiteX49" fmla="*/ 3420175 w 4651277"/>
              <a:gd name="connsiteY49" fmla="*/ 511007 h 4241931"/>
              <a:gd name="connsiteX50" fmla="*/ 3392266 w 4651277"/>
              <a:gd name="connsiteY50" fmla="*/ 521522 h 4241931"/>
              <a:gd name="connsiteX51" fmla="*/ 1071940 w 4651277"/>
              <a:gd name="connsiteY51" fmla="*/ 3407137 h 4241931"/>
              <a:gd name="connsiteX52" fmla="*/ 1073275 w 4651277"/>
              <a:gd name="connsiteY52" fmla="*/ 3407279 h 4241931"/>
              <a:gd name="connsiteX53" fmla="*/ 1073048 w 4651277"/>
              <a:gd name="connsiteY53" fmla="*/ 3406948 h 4241931"/>
              <a:gd name="connsiteX54" fmla="*/ 842232 w 4651277"/>
              <a:gd name="connsiteY54" fmla="*/ 3128002 h 4241931"/>
              <a:gd name="connsiteX55" fmla="*/ 853613 w 4651277"/>
              <a:gd name="connsiteY55" fmla="*/ 3150615 h 4241931"/>
              <a:gd name="connsiteX56" fmla="*/ 883500 w 4651277"/>
              <a:gd name="connsiteY56" fmla="*/ 3172512 h 4241931"/>
              <a:gd name="connsiteX57" fmla="*/ 895668 w 4651277"/>
              <a:gd name="connsiteY57" fmla="*/ 3159366 h 4241931"/>
              <a:gd name="connsiteX58" fmla="*/ 895051 w 4651277"/>
              <a:gd name="connsiteY58" fmla="*/ 3159242 h 4241931"/>
              <a:gd name="connsiteX59" fmla="*/ 884086 w 4651277"/>
              <a:gd name="connsiteY59" fmla="*/ 3150235 h 4241931"/>
              <a:gd name="connsiteX60" fmla="*/ 861788 w 4651277"/>
              <a:gd name="connsiteY60" fmla="*/ 3130176 h 4241931"/>
              <a:gd name="connsiteX61" fmla="*/ 846830 w 4651277"/>
              <a:gd name="connsiteY61" fmla="*/ 3126461 h 4241931"/>
              <a:gd name="connsiteX62" fmla="*/ 1434125 w 4651277"/>
              <a:gd name="connsiteY62" fmla="*/ 357635 h 4241931"/>
              <a:gd name="connsiteX63" fmla="*/ 1444615 w 4651277"/>
              <a:gd name="connsiteY63" fmla="*/ 349964 h 4241931"/>
              <a:gd name="connsiteX64" fmla="*/ 1442833 w 4651277"/>
              <a:gd name="connsiteY64" fmla="*/ 352363 h 4241931"/>
              <a:gd name="connsiteX65" fmla="*/ 1435282 w 4651277"/>
              <a:gd name="connsiteY65" fmla="*/ 357772 h 4241931"/>
              <a:gd name="connsiteX66" fmla="*/ 901577 w 4651277"/>
              <a:gd name="connsiteY66" fmla="*/ 1089026 h 4241931"/>
              <a:gd name="connsiteX67" fmla="*/ 902450 w 4651277"/>
              <a:gd name="connsiteY67" fmla="*/ 1097146 h 4241931"/>
              <a:gd name="connsiteX68" fmla="*/ 902526 w 4651277"/>
              <a:gd name="connsiteY68" fmla="*/ 1097156 h 4241931"/>
              <a:gd name="connsiteX69" fmla="*/ 903198 w 4651277"/>
              <a:gd name="connsiteY69" fmla="*/ 1086955 h 4241931"/>
              <a:gd name="connsiteX70" fmla="*/ 757666 w 4651277"/>
              <a:gd name="connsiteY70" fmla="*/ 1050727 h 4241931"/>
              <a:gd name="connsiteX71" fmla="*/ 751018 w 4651277"/>
              <a:gd name="connsiteY71" fmla="*/ 1071490 h 4241931"/>
              <a:gd name="connsiteX72" fmla="*/ 758841 w 4651277"/>
              <a:gd name="connsiteY72" fmla="*/ 1071058 h 4241931"/>
              <a:gd name="connsiteX73" fmla="*/ 769344 w 4651277"/>
              <a:gd name="connsiteY73" fmla="*/ 1066422 h 4241931"/>
              <a:gd name="connsiteX74" fmla="*/ 764664 w 4651277"/>
              <a:gd name="connsiteY74" fmla="*/ 1057752 h 4241931"/>
              <a:gd name="connsiteX75" fmla="*/ 394920 w 4651277"/>
              <a:gd name="connsiteY75" fmla="*/ 954017 h 4241931"/>
              <a:gd name="connsiteX76" fmla="*/ 407227 w 4651277"/>
              <a:gd name="connsiteY76" fmla="*/ 946656 h 4241931"/>
              <a:gd name="connsiteX77" fmla="*/ 424128 w 4651277"/>
              <a:gd name="connsiteY77" fmla="*/ 922299 h 4241931"/>
              <a:gd name="connsiteX78" fmla="*/ 452395 w 4651277"/>
              <a:gd name="connsiteY78" fmla="*/ 908274 h 4241931"/>
              <a:gd name="connsiteX79" fmla="*/ 459935 w 4651277"/>
              <a:gd name="connsiteY79" fmla="*/ 911515 h 4241931"/>
              <a:gd name="connsiteX80" fmla="*/ 483116 w 4651277"/>
              <a:gd name="connsiteY80" fmla="*/ 899146 h 4241931"/>
              <a:gd name="connsiteX81" fmla="*/ 490125 w 4651277"/>
              <a:gd name="connsiteY81" fmla="*/ 893227 h 4241931"/>
              <a:gd name="connsiteX82" fmla="*/ 505508 w 4651277"/>
              <a:gd name="connsiteY82" fmla="*/ 899211 h 4241931"/>
              <a:gd name="connsiteX83" fmla="*/ 533045 w 4651277"/>
              <a:gd name="connsiteY83" fmla="*/ 903097 h 4241931"/>
              <a:gd name="connsiteX84" fmla="*/ 549057 w 4651277"/>
              <a:gd name="connsiteY84" fmla="*/ 904707 h 4241931"/>
              <a:gd name="connsiteX85" fmla="*/ 576911 w 4651277"/>
              <a:gd name="connsiteY85" fmla="*/ 960445 h 4241931"/>
              <a:gd name="connsiteX86" fmla="*/ 592268 w 4651277"/>
              <a:gd name="connsiteY86" fmla="*/ 969814 h 4241931"/>
              <a:gd name="connsiteX87" fmla="*/ 635566 w 4651277"/>
              <a:gd name="connsiteY87" fmla="*/ 969038 h 4241931"/>
              <a:gd name="connsiteX88" fmla="*/ 656699 w 4651277"/>
              <a:gd name="connsiteY88" fmla="*/ 977852 h 4241931"/>
              <a:gd name="connsiteX89" fmla="*/ 677579 w 4651277"/>
              <a:gd name="connsiteY89" fmla="*/ 980395 h 4241931"/>
              <a:gd name="connsiteX90" fmla="*/ 708864 w 4651277"/>
              <a:gd name="connsiteY90" fmla="*/ 989282 h 4241931"/>
              <a:gd name="connsiteX91" fmla="*/ 709249 w 4651277"/>
              <a:gd name="connsiteY91" fmla="*/ 990879 h 4241931"/>
              <a:gd name="connsiteX92" fmla="*/ 730538 w 4651277"/>
              <a:gd name="connsiteY92" fmla="*/ 987041 h 4241931"/>
              <a:gd name="connsiteX93" fmla="*/ 733369 w 4651277"/>
              <a:gd name="connsiteY93" fmla="*/ 981508 h 4241931"/>
              <a:gd name="connsiteX94" fmla="*/ 741250 w 4651277"/>
              <a:gd name="connsiteY94" fmla="*/ 939228 h 4241931"/>
              <a:gd name="connsiteX95" fmla="*/ 770387 w 4651277"/>
              <a:gd name="connsiteY95" fmla="*/ 922209 h 4241931"/>
              <a:gd name="connsiteX96" fmla="*/ 772846 w 4651277"/>
              <a:gd name="connsiteY96" fmla="*/ 931130 h 4241931"/>
              <a:gd name="connsiteX97" fmla="*/ 771985 w 4651277"/>
              <a:gd name="connsiteY97" fmla="*/ 935690 h 4241931"/>
              <a:gd name="connsiteX98" fmla="*/ 777371 w 4651277"/>
              <a:gd name="connsiteY98" fmla="*/ 940499 h 4241931"/>
              <a:gd name="connsiteX99" fmla="*/ 782283 w 4651277"/>
              <a:gd name="connsiteY99" fmla="*/ 952504 h 4241931"/>
              <a:gd name="connsiteX100" fmla="*/ 776624 w 4651277"/>
              <a:gd name="connsiteY100" fmla="*/ 964006 h 4241931"/>
              <a:gd name="connsiteX101" fmla="*/ 768714 w 4651277"/>
              <a:gd name="connsiteY101" fmla="*/ 968596 h 4241931"/>
              <a:gd name="connsiteX102" fmla="*/ 769873 w 4651277"/>
              <a:gd name="connsiteY102" fmla="*/ 975063 h 4241931"/>
              <a:gd name="connsiteX103" fmla="*/ 789860 w 4651277"/>
              <a:gd name="connsiteY103" fmla="*/ 1001522 h 4241931"/>
              <a:gd name="connsiteX104" fmla="*/ 801796 w 4651277"/>
              <a:gd name="connsiteY104" fmla="*/ 1013423 h 4241931"/>
              <a:gd name="connsiteX105" fmla="*/ 804836 w 4651277"/>
              <a:gd name="connsiteY105" fmla="*/ 1014109 h 4241931"/>
              <a:gd name="connsiteX106" fmla="*/ 810407 w 4651277"/>
              <a:gd name="connsiteY106" fmla="*/ 1011186 h 4241931"/>
              <a:gd name="connsiteX107" fmla="*/ 847470 w 4651277"/>
              <a:gd name="connsiteY107" fmla="*/ 994970 h 4241931"/>
              <a:gd name="connsiteX108" fmla="*/ 858657 w 4651277"/>
              <a:gd name="connsiteY108" fmla="*/ 987296 h 4241931"/>
              <a:gd name="connsiteX109" fmla="*/ 874361 w 4651277"/>
              <a:gd name="connsiteY109" fmla="*/ 995010 h 4241931"/>
              <a:gd name="connsiteX110" fmla="*/ 927779 w 4651277"/>
              <a:gd name="connsiteY110" fmla="*/ 1035418 h 4241931"/>
              <a:gd name="connsiteX111" fmla="*/ 932742 w 4651277"/>
              <a:gd name="connsiteY111" fmla="*/ 1035538 h 4241931"/>
              <a:gd name="connsiteX112" fmla="*/ 935226 w 4651277"/>
              <a:gd name="connsiteY112" fmla="*/ 1039553 h 4241931"/>
              <a:gd name="connsiteX113" fmla="*/ 940983 w 4651277"/>
              <a:gd name="connsiteY113" fmla="*/ 1033338 h 4241931"/>
              <a:gd name="connsiteX114" fmla="*/ 935821 w 4651277"/>
              <a:gd name="connsiteY114" fmla="*/ 1023593 h 4241931"/>
              <a:gd name="connsiteX115" fmla="*/ 913760 w 4651277"/>
              <a:gd name="connsiteY115" fmla="*/ 1010868 h 4241931"/>
              <a:gd name="connsiteX116" fmla="*/ 908193 w 4651277"/>
              <a:gd name="connsiteY116" fmla="*/ 1013124 h 4241931"/>
              <a:gd name="connsiteX117" fmla="*/ 918086 w 4651277"/>
              <a:gd name="connsiteY117" fmla="*/ 991595 h 4241931"/>
              <a:gd name="connsiteX118" fmla="*/ 923864 w 4651277"/>
              <a:gd name="connsiteY118" fmla="*/ 967586 h 4241931"/>
              <a:gd name="connsiteX119" fmla="*/ 911850 w 4651277"/>
              <a:gd name="connsiteY119" fmla="*/ 958668 h 4241931"/>
              <a:gd name="connsiteX120" fmla="*/ 893528 w 4651277"/>
              <a:gd name="connsiteY120" fmla="*/ 951841 h 4241931"/>
              <a:gd name="connsiteX121" fmla="*/ 898383 w 4651277"/>
              <a:gd name="connsiteY121" fmla="*/ 935411 h 4241931"/>
              <a:gd name="connsiteX122" fmla="*/ 900622 w 4651277"/>
              <a:gd name="connsiteY122" fmla="*/ 928906 h 4241931"/>
              <a:gd name="connsiteX123" fmla="*/ 889714 w 4651277"/>
              <a:gd name="connsiteY123" fmla="*/ 923737 h 4241931"/>
              <a:gd name="connsiteX124" fmla="*/ 871981 w 4651277"/>
              <a:gd name="connsiteY124" fmla="*/ 910814 h 4241931"/>
              <a:gd name="connsiteX125" fmla="*/ 847331 w 4651277"/>
              <a:gd name="connsiteY125" fmla="*/ 874933 h 4241931"/>
              <a:gd name="connsiteX126" fmla="*/ 841915 w 4651277"/>
              <a:gd name="connsiteY126" fmla="*/ 864377 h 4241931"/>
              <a:gd name="connsiteX127" fmla="*/ 826359 w 4651277"/>
              <a:gd name="connsiteY127" fmla="*/ 834813 h 4241931"/>
              <a:gd name="connsiteX128" fmla="*/ 827614 w 4651277"/>
              <a:gd name="connsiteY128" fmla="*/ 825752 h 4241931"/>
              <a:gd name="connsiteX129" fmla="*/ 837279 w 4651277"/>
              <a:gd name="connsiteY129" fmla="*/ 794828 h 4241931"/>
              <a:gd name="connsiteX130" fmla="*/ 836885 w 4651277"/>
              <a:gd name="connsiteY130" fmla="*/ 786176 h 4241931"/>
              <a:gd name="connsiteX131" fmla="*/ 852800 w 4651277"/>
              <a:gd name="connsiteY131" fmla="*/ 762101 h 4241931"/>
              <a:gd name="connsiteX132" fmla="*/ 864539 w 4651277"/>
              <a:gd name="connsiteY132" fmla="*/ 744488 h 4241931"/>
              <a:gd name="connsiteX133" fmla="*/ 871755 w 4651277"/>
              <a:gd name="connsiteY133" fmla="*/ 722748 h 4241931"/>
              <a:gd name="connsiteX134" fmla="*/ 872404 w 4651277"/>
              <a:gd name="connsiteY134" fmla="*/ 707712 h 4241931"/>
              <a:gd name="connsiteX135" fmla="*/ 866503 w 4651277"/>
              <a:gd name="connsiteY135" fmla="*/ 692377 h 4241931"/>
              <a:gd name="connsiteX136" fmla="*/ 859921 w 4651277"/>
              <a:gd name="connsiteY136" fmla="*/ 687011 h 4241931"/>
              <a:gd name="connsiteX137" fmla="*/ 847757 w 4651277"/>
              <a:gd name="connsiteY137" fmla="*/ 690905 h 4241931"/>
              <a:gd name="connsiteX138" fmla="*/ 831295 w 4651277"/>
              <a:gd name="connsiteY138" fmla="*/ 680991 h 4241931"/>
              <a:gd name="connsiteX139" fmla="*/ 830432 w 4651277"/>
              <a:gd name="connsiteY139" fmla="*/ 660556 h 4241931"/>
              <a:gd name="connsiteX140" fmla="*/ 842534 w 4651277"/>
              <a:gd name="connsiteY140" fmla="*/ 646527 h 4241931"/>
              <a:gd name="connsiteX141" fmla="*/ 847783 w 4651277"/>
              <a:gd name="connsiteY141" fmla="*/ 638749 h 4241931"/>
              <a:gd name="connsiteX142" fmla="*/ 835406 w 4651277"/>
              <a:gd name="connsiteY142" fmla="*/ 626246 h 4241931"/>
              <a:gd name="connsiteX143" fmla="*/ 833304 w 4651277"/>
              <a:gd name="connsiteY143" fmla="*/ 626943 h 4241931"/>
              <a:gd name="connsiteX144" fmla="*/ 819248 w 4651277"/>
              <a:gd name="connsiteY144" fmla="*/ 628857 h 4241931"/>
              <a:gd name="connsiteX145" fmla="*/ 813029 w 4651277"/>
              <a:gd name="connsiteY145" fmla="*/ 608001 h 4241931"/>
              <a:gd name="connsiteX146" fmla="*/ 821182 w 4651277"/>
              <a:gd name="connsiteY146" fmla="*/ 590753 h 4241931"/>
              <a:gd name="connsiteX147" fmla="*/ 831485 w 4651277"/>
              <a:gd name="connsiteY147" fmla="*/ 589945 h 4241931"/>
              <a:gd name="connsiteX148" fmla="*/ 836962 w 4651277"/>
              <a:gd name="connsiteY148" fmla="*/ 591561 h 4241931"/>
              <a:gd name="connsiteX149" fmla="*/ 838006 w 4651277"/>
              <a:gd name="connsiteY149" fmla="*/ 585177 h 4241931"/>
              <a:gd name="connsiteX150" fmla="*/ 832588 w 4651277"/>
              <a:gd name="connsiteY150" fmla="*/ 574621 h 4241931"/>
              <a:gd name="connsiteX151" fmla="*/ 844297 w 4651277"/>
              <a:gd name="connsiteY151" fmla="*/ 551941 h 4241931"/>
              <a:gd name="connsiteX152" fmla="*/ 848337 w 4651277"/>
              <a:gd name="connsiteY152" fmla="*/ 551287 h 4241931"/>
              <a:gd name="connsiteX153" fmla="*/ 866763 w 4651277"/>
              <a:gd name="connsiteY153" fmla="*/ 528166 h 4241931"/>
              <a:gd name="connsiteX154" fmla="*/ 874296 w 4651277"/>
              <a:gd name="connsiteY154" fmla="*/ 511946 h 4241931"/>
              <a:gd name="connsiteX155" fmla="*/ 881271 w 4651277"/>
              <a:gd name="connsiteY155" fmla="*/ 506890 h 4241931"/>
              <a:gd name="connsiteX156" fmla="*/ 895567 w 4651277"/>
              <a:gd name="connsiteY156" fmla="*/ 469218 h 4241931"/>
              <a:gd name="connsiteX157" fmla="*/ 893053 w 4651277"/>
              <a:gd name="connsiteY157" fmla="*/ 449192 h 4241931"/>
              <a:gd name="connsiteX158" fmla="*/ 900283 w 4651277"/>
              <a:gd name="connsiteY158" fmla="*/ 439523 h 4241931"/>
              <a:gd name="connsiteX159" fmla="*/ 908015 w 4651277"/>
              <a:gd name="connsiteY159" fmla="*/ 446703 h 4241931"/>
              <a:gd name="connsiteX160" fmla="*/ 935325 w 4651277"/>
              <a:gd name="connsiteY160" fmla="*/ 451650 h 4241931"/>
              <a:gd name="connsiteX161" fmla="*/ 955007 w 4651277"/>
              <a:gd name="connsiteY161" fmla="*/ 438541 h 4241931"/>
              <a:gd name="connsiteX162" fmla="*/ 977460 w 4651277"/>
              <a:gd name="connsiteY162" fmla="*/ 440844 h 4241931"/>
              <a:gd name="connsiteX163" fmla="*/ 1019519 w 4651277"/>
              <a:gd name="connsiteY163" fmla="*/ 426905 h 4241931"/>
              <a:gd name="connsiteX164" fmla="*/ 1024027 w 4651277"/>
              <a:gd name="connsiteY164" fmla="*/ 418962 h 4241931"/>
              <a:gd name="connsiteX165" fmla="*/ 1054530 w 4651277"/>
              <a:gd name="connsiteY165" fmla="*/ 433965 h 4241931"/>
              <a:gd name="connsiteX166" fmla="*/ 1082669 w 4651277"/>
              <a:gd name="connsiteY166" fmla="*/ 416132 h 4241931"/>
              <a:gd name="connsiteX167" fmla="*/ 1084016 w 4651277"/>
              <a:gd name="connsiteY167" fmla="*/ 422272 h 4241931"/>
              <a:gd name="connsiteX168" fmla="*/ 1107832 w 4651277"/>
              <a:gd name="connsiteY168" fmla="*/ 442787 h 4241931"/>
              <a:gd name="connsiteX169" fmla="*/ 1128122 w 4651277"/>
              <a:gd name="connsiteY169" fmla="*/ 454725 h 4241931"/>
              <a:gd name="connsiteX170" fmla="*/ 1153601 w 4651277"/>
              <a:gd name="connsiteY170" fmla="*/ 467827 h 4241931"/>
              <a:gd name="connsiteX171" fmla="*/ 1155642 w 4651277"/>
              <a:gd name="connsiteY171" fmla="*/ 456996 h 4241931"/>
              <a:gd name="connsiteX172" fmla="*/ 1156095 w 4651277"/>
              <a:gd name="connsiteY172" fmla="*/ 437634 h 4241931"/>
              <a:gd name="connsiteX173" fmla="*/ 1165444 w 4651277"/>
              <a:gd name="connsiteY173" fmla="*/ 439338 h 4241931"/>
              <a:gd name="connsiteX174" fmla="*/ 1198671 w 4651277"/>
              <a:gd name="connsiteY174" fmla="*/ 452617 h 4241931"/>
              <a:gd name="connsiteX175" fmla="*/ 1270353 w 4651277"/>
              <a:gd name="connsiteY175" fmla="*/ 440250 h 4241931"/>
              <a:gd name="connsiteX176" fmla="*/ 1308224 w 4651277"/>
              <a:gd name="connsiteY176" fmla="*/ 439776 h 4241931"/>
              <a:gd name="connsiteX177" fmla="*/ 1321763 w 4651277"/>
              <a:gd name="connsiteY177" fmla="*/ 428016 h 4241931"/>
              <a:gd name="connsiteX178" fmla="*/ 1334517 w 4651277"/>
              <a:gd name="connsiteY178" fmla="*/ 418026 h 4241931"/>
              <a:gd name="connsiteX179" fmla="*/ 1338527 w 4651277"/>
              <a:gd name="connsiteY179" fmla="*/ 431380 h 4241931"/>
              <a:gd name="connsiteX180" fmla="*/ 1348242 w 4651277"/>
              <a:gd name="connsiteY180" fmla="*/ 455745 h 4241931"/>
              <a:gd name="connsiteX181" fmla="*/ 1387252 w 4651277"/>
              <a:gd name="connsiteY181" fmla="*/ 495472 h 4241931"/>
              <a:gd name="connsiteX182" fmla="*/ 1391836 w 4651277"/>
              <a:gd name="connsiteY182" fmla="*/ 495409 h 4241931"/>
              <a:gd name="connsiteX183" fmla="*/ 1416977 w 4651277"/>
              <a:gd name="connsiteY183" fmla="*/ 473735 h 4241931"/>
              <a:gd name="connsiteX184" fmla="*/ 1459403 w 4651277"/>
              <a:gd name="connsiteY184" fmla="*/ 441306 h 4241931"/>
              <a:gd name="connsiteX185" fmla="*/ 1469781 w 4651277"/>
              <a:gd name="connsiteY185" fmla="*/ 440250 h 4241931"/>
              <a:gd name="connsiteX186" fmla="*/ 1481549 w 4651277"/>
              <a:gd name="connsiteY186" fmla="*/ 423949 h 4241931"/>
              <a:gd name="connsiteX187" fmla="*/ 1461863 w 4651277"/>
              <a:gd name="connsiteY187" fmla="*/ 391126 h 4241931"/>
              <a:gd name="connsiteX188" fmla="*/ 1459823 w 4651277"/>
              <a:gd name="connsiteY188" fmla="*/ 373082 h 4241931"/>
              <a:gd name="connsiteX189" fmla="*/ 1468739 w 4651277"/>
              <a:gd name="connsiteY189" fmla="*/ 351406 h 4241931"/>
              <a:gd name="connsiteX190" fmla="*/ 1464112 w 4651277"/>
              <a:gd name="connsiteY190" fmla="*/ 338871 h 4241931"/>
              <a:gd name="connsiteX191" fmla="*/ 1460545 w 4651277"/>
              <a:gd name="connsiteY191" fmla="*/ 338313 h 4241931"/>
              <a:gd name="connsiteX192" fmla="*/ 1512110 w 4651277"/>
              <a:gd name="connsiteY192" fmla="*/ 300603 h 4241931"/>
              <a:gd name="connsiteX193" fmla="*/ 1512639 w 4651277"/>
              <a:gd name="connsiteY193" fmla="*/ 301468 h 4241931"/>
              <a:gd name="connsiteX194" fmla="*/ 1518925 w 4651277"/>
              <a:gd name="connsiteY194" fmla="*/ 302455 h 4241931"/>
              <a:gd name="connsiteX195" fmla="*/ 1592774 w 4651277"/>
              <a:gd name="connsiteY195" fmla="*/ 337949 h 4241931"/>
              <a:gd name="connsiteX196" fmla="*/ 1609283 w 4651277"/>
              <a:gd name="connsiteY196" fmla="*/ 384942 h 4241931"/>
              <a:gd name="connsiteX197" fmla="*/ 1618784 w 4651277"/>
              <a:gd name="connsiteY197" fmla="*/ 393835 h 4241931"/>
              <a:gd name="connsiteX198" fmla="*/ 1646488 w 4651277"/>
              <a:gd name="connsiteY198" fmla="*/ 387870 h 4241931"/>
              <a:gd name="connsiteX199" fmla="*/ 1656853 w 4651277"/>
              <a:gd name="connsiteY199" fmla="*/ 392900 h 4241931"/>
              <a:gd name="connsiteX200" fmla="*/ 1697241 w 4651277"/>
              <a:gd name="connsiteY200" fmla="*/ 414806 h 4241931"/>
              <a:gd name="connsiteX201" fmla="*/ 1703912 w 4651277"/>
              <a:gd name="connsiteY201" fmla="*/ 406155 h 4241931"/>
              <a:gd name="connsiteX202" fmla="*/ 1723639 w 4651277"/>
              <a:gd name="connsiteY202" fmla="*/ 381491 h 4241931"/>
              <a:gd name="connsiteX203" fmla="*/ 1751085 w 4651277"/>
              <a:gd name="connsiteY203" fmla="*/ 397791 h 4241931"/>
              <a:gd name="connsiteX204" fmla="*/ 1750050 w 4651277"/>
              <a:gd name="connsiteY204" fmla="*/ 414468 h 4241931"/>
              <a:gd name="connsiteX205" fmla="*/ 1771480 w 4651277"/>
              <a:gd name="connsiteY205" fmla="*/ 433478 h 4241931"/>
              <a:gd name="connsiteX206" fmla="*/ 1791671 w 4651277"/>
              <a:gd name="connsiteY206" fmla="*/ 427858 h 4241931"/>
              <a:gd name="connsiteX207" fmla="*/ 1811649 w 4651277"/>
              <a:gd name="connsiteY207" fmla="*/ 420162 h 4241931"/>
              <a:gd name="connsiteX208" fmla="*/ 1828465 w 4651277"/>
              <a:gd name="connsiteY208" fmla="*/ 420549 h 4241931"/>
              <a:gd name="connsiteX209" fmla="*/ 1828507 w 4651277"/>
              <a:gd name="connsiteY209" fmla="*/ 435439 h 4241931"/>
              <a:gd name="connsiteX210" fmla="*/ 1831732 w 4651277"/>
              <a:gd name="connsiteY210" fmla="*/ 469308 h 4241931"/>
              <a:gd name="connsiteX211" fmla="*/ 1847892 w 4651277"/>
              <a:gd name="connsiteY211" fmla="*/ 475634 h 4241931"/>
              <a:gd name="connsiteX212" fmla="*/ 1880127 w 4651277"/>
              <a:gd name="connsiteY212" fmla="*/ 458510 h 4241931"/>
              <a:gd name="connsiteX213" fmla="*/ 1931438 w 4651277"/>
              <a:gd name="connsiteY213" fmla="*/ 455808 h 4241931"/>
              <a:gd name="connsiteX214" fmla="*/ 1943891 w 4651277"/>
              <a:gd name="connsiteY214" fmla="*/ 454542 h 4241931"/>
              <a:gd name="connsiteX215" fmla="*/ 1961453 w 4651277"/>
              <a:gd name="connsiteY215" fmla="*/ 439538 h 4241931"/>
              <a:gd name="connsiteX216" fmla="*/ 1987828 w 4651277"/>
              <a:gd name="connsiteY216" fmla="*/ 418394 h 4241931"/>
              <a:gd name="connsiteX217" fmla="*/ 1975043 w 4651277"/>
              <a:gd name="connsiteY217" fmla="*/ 406059 h 4241931"/>
              <a:gd name="connsiteX218" fmla="*/ 1967342 w 4651277"/>
              <a:gd name="connsiteY218" fmla="*/ 392156 h 4241931"/>
              <a:gd name="connsiteX219" fmla="*/ 1982906 w 4651277"/>
              <a:gd name="connsiteY219" fmla="*/ 373999 h 4241931"/>
              <a:gd name="connsiteX220" fmla="*/ 1993404 w 4651277"/>
              <a:gd name="connsiteY220" fmla="*/ 384470 h 4241931"/>
              <a:gd name="connsiteX221" fmla="*/ 2001183 w 4651277"/>
              <a:gd name="connsiteY221" fmla="*/ 395007 h 4241931"/>
              <a:gd name="connsiteX222" fmla="*/ 2026848 w 4651277"/>
              <a:gd name="connsiteY222" fmla="*/ 370998 h 4241931"/>
              <a:gd name="connsiteX223" fmla="*/ 2023876 w 4651277"/>
              <a:gd name="connsiteY223" fmla="*/ 354098 h 4241931"/>
              <a:gd name="connsiteX224" fmla="*/ 2033778 w 4651277"/>
              <a:gd name="connsiteY224" fmla="*/ 340084 h 4241931"/>
              <a:gd name="connsiteX225" fmla="*/ 2048794 w 4651277"/>
              <a:gd name="connsiteY225" fmla="*/ 345479 h 4241931"/>
              <a:gd name="connsiteX226" fmla="*/ 2057325 w 4651277"/>
              <a:gd name="connsiteY226" fmla="*/ 373772 h 4241931"/>
              <a:gd name="connsiteX227" fmla="*/ 2070321 w 4651277"/>
              <a:gd name="connsiteY227" fmla="*/ 397232 h 4241931"/>
              <a:gd name="connsiteX228" fmla="*/ 2071512 w 4651277"/>
              <a:gd name="connsiteY228" fmla="*/ 397142 h 4241931"/>
              <a:gd name="connsiteX229" fmla="*/ 2069934 w 4651277"/>
              <a:gd name="connsiteY229" fmla="*/ 387948 h 4241931"/>
              <a:gd name="connsiteX230" fmla="*/ 2060255 w 4651277"/>
              <a:gd name="connsiteY230" fmla="*/ 375985 h 4241931"/>
              <a:gd name="connsiteX231" fmla="*/ 2064924 w 4651277"/>
              <a:gd name="connsiteY231" fmla="*/ 367708 h 4241931"/>
              <a:gd name="connsiteX232" fmla="*/ 2081666 w 4651277"/>
              <a:gd name="connsiteY232" fmla="*/ 366819 h 4241931"/>
              <a:gd name="connsiteX233" fmla="*/ 2129577 w 4651277"/>
              <a:gd name="connsiteY233" fmla="*/ 334348 h 4241931"/>
              <a:gd name="connsiteX234" fmla="*/ 2116160 w 4651277"/>
              <a:gd name="connsiteY234" fmla="*/ 315351 h 4241931"/>
              <a:gd name="connsiteX235" fmla="*/ 2102325 w 4651277"/>
              <a:gd name="connsiteY235" fmla="*/ 302217 h 4241931"/>
              <a:gd name="connsiteX236" fmla="*/ 2119407 w 4651277"/>
              <a:gd name="connsiteY236" fmla="*/ 294011 h 4241931"/>
              <a:gd name="connsiteX237" fmla="*/ 2224738 w 4651277"/>
              <a:gd name="connsiteY237" fmla="*/ 243162 h 4241931"/>
              <a:gd name="connsiteX238" fmla="*/ 2229478 w 4651277"/>
              <a:gd name="connsiteY238" fmla="*/ 222474 h 4241931"/>
              <a:gd name="connsiteX239" fmla="*/ 2233028 w 4651277"/>
              <a:gd name="connsiteY239" fmla="*/ 193087 h 4241931"/>
              <a:gd name="connsiteX240" fmla="*/ 2257860 w 4651277"/>
              <a:gd name="connsiteY240" fmla="*/ 207096 h 4241931"/>
              <a:gd name="connsiteX241" fmla="*/ 2292599 w 4651277"/>
              <a:gd name="connsiteY241" fmla="*/ 187734 h 4241931"/>
              <a:gd name="connsiteX242" fmla="*/ 2292817 w 4651277"/>
              <a:gd name="connsiteY242" fmla="*/ 187109 h 4241931"/>
              <a:gd name="connsiteX243" fmla="*/ 2286426 w 4651277"/>
              <a:gd name="connsiteY243" fmla="*/ 166089 h 4241931"/>
              <a:gd name="connsiteX244" fmla="*/ 2271698 w 4651277"/>
              <a:gd name="connsiteY244" fmla="*/ 148167 h 4241931"/>
              <a:gd name="connsiteX245" fmla="*/ 2200551 w 4651277"/>
              <a:gd name="connsiteY245" fmla="*/ 141725 h 4241931"/>
              <a:gd name="connsiteX246" fmla="*/ 2177955 w 4651277"/>
              <a:gd name="connsiteY246" fmla="*/ 156063 h 4241931"/>
              <a:gd name="connsiteX247" fmla="*/ 2161942 w 4651277"/>
              <a:gd name="connsiteY247" fmla="*/ 156914 h 4241931"/>
              <a:gd name="connsiteX248" fmla="*/ 2166815 w 4651277"/>
              <a:gd name="connsiteY248" fmla="*/ 128838 h 4241931"/>
              <a:gd name="connsiteX249" fmla="*/ 2176178 w 4651277"/>
              <a:gd name="connsiteY249" fmla="*/ 122581 h 4241931"/>
              <a:gd name="connsiteX250" fmla="*/ 2220346 w 4651277"/>
              <a:gd name="connsiteY250" fmla="*/ 115856 h 4241931"/>
              <a:gd name="connsiteX251" fmla="*/ 2224591 w 4651277"/>
              <a:gd name="connsiteY251" fmla="*/ 99573 h 4241931"/>
              <a:gd name="connsiteX252" fmla="*/ 2236573 w 4651277"/>
              <a:gd name="connsiteY252" fmla="*/ 77769 h 4241931"/>
              <a:gd name="connsiteX253" fmla="*/ 2240288 w 4651277"/>
              <a:gd name="connsiteY253" fmla="*/ 79030 h 4241931"/>
              <a:gd name="connsiteX254" fmla="*/ 2269604 w 4651277"/>
              <a:gd name="connsiteY254" fmla="*/ 94993 h 4241931"/>
              <a:gd name="connsiteX255" fmla="*/ 2282204 w 4651277"/>
              <a:gd name="connsiteY255" fmla="*/ 84835 h 4241931"/>
              <a:gd name="connsiteX256" fmla="*/ 2285805 w 4651277"/>
              <a:gd name="connsiteY256" fmla="*/ 83914 h 4241931"/>
              <a:gd name="connsiteX257" fmla="*/ 2306411 w 4651277"/>
              <a:gd name="connsiteY257" fmla="*/ 73331 h 4241931"/>
              <a:gd name="connsiteX258" fmla="*/ 2339875 w 4651277"/>
              <a:gd name="connsiteY258" fmla="*/ 29946 h 4241931"/>
              <a:gd name="connsiteX259" fmla="*/ 2392011 w 4651277"/>
              <a:gd name="connsiteY259" fmla="*/ 22068 h 4241931"/>
              <a:gd name="connsiteX260" fmla="*/ 2449746 w 4651277"/>
              <a:gd name="connsiteY260" fmla="*/ 23384 h 4241931"/>
              <a:gd name="connsiteX261" fmla="*/ 2451125 w 4651277"/>
              <a:gd name="connsiteY261" fmla="*/ 21850 h 4241931"/>
              <a:gd name="connsiteX262" fmla="*/ 2508325 w 4651277"/>
              <a:gd name="connsiteY262" fmla="*/ 26842 h 4241931"/>
              <a:gd name="connsiteX263" fmla="*/ 2528565 w 4651277"/>
              <a:gd name="connsiteY263" fmla="*/ 50586 h 4241931"/>
              <a:gd name="connsiteX264" fmla="*/ 2545177 w 4651277"/>
              <a:gd name="connsiteY264" fmla="*/ 19776 h 4241931"/>
              <a:gd name="connsiteX265" fmla="*/ 2549345 w 4651277"/>
              <a:gd name="connsiteY265" fmla="*/ 2036 h 4241931"/>
              <a:gd name="connsiteX266" fmla="*/ 2559883 w 4651277"/>
              <a:gd name="connsiteY266" fmla="*/ 8046 h 4241931"/>
              <a:gd name="connsiteX267" fmla="*/ 2562074 w 4651277"/>
              <a:gd name="connsiteY267" fmla="*/ 21799 h 4241931"/>
              <a:gd name="connsiteX268" fmla="*/ 2568791 w 4651277"/>
              <a:gd name="connsiteY268" fmla="*/ 52099 h 4241931"/>
              <a:gd name="connsiteX269" fmla="*/ 2601553 w 4651277"/>
              <a:gd name="connsiteY269" fmla="*/ 64228 h 4241931"/>
              <a:gd name="connsiteX270" fmla="*/ 2625296 w 4651277"/>
              <a:gd name="connsiteY270" fmla="*/ 43989 h 4241931"/>
              <a:gd name="connsiteX271" fmla="*/ 2645290 w 4651277"/>
              <a:gd name="connsiteY271" fmla="*/ 35629 h 4241931"/>
              <a:gd name="connsiteX272" fmla="*/ 2655912 w 4651277"/>
              <a:gd name="connsiteY272" fmla="*/ 56963 h 4241931"/>
              <a:gd name="connsiteX273" fmla="*/ 2657690 w 4651277"/>
              <a:gd name="connsiteY273" fmla="*/ 90445 h 4241931"/>
              <a:gd name="connsiteX274" fmla="*/ 2676280 w 4651277"/>
              <a:gd name="connsiteY274" fmla="*/ 110626 h 4241931"/>
              <a:gd name="connsiteX275" fmla="*/ 2711007 w 4651277"/>
              <a:gd name="connsiteY275" fmla="*/ 146010 h 4241931"/>
              <a:gd name="connsiteX276" fmla="*/ 2766305 w 4651277"/>
              <a:gd name="connsiteY276" fmla="*/ 183951 h 4241931"/>
              <a:gd name="connsiteX277" fmla="*/ 2774785 w 4651277"/>
              <a:gd name="connsiteY277" fmla="*/ 182383 h 4241931"/>
              <a:gd name="connsiteX278" fmla="*/ 2787062 w 4651277"/>
              <a:gd name="connsiteY278" fmla="*/ 171241 h 4241931"/>
              <a:gd name="connsiteX279" fmla="*/ 2822613 w 4651277"/>
              <a:gd name="connsiteY279" fmla="*/ 167164 h 4241931"/>
              <a:gd name="connsiteX280" fmla="*/ 2851379 w 4651277"/>
              <a:gd name="connsiteY280" fmla="*/ 159068 h 4241931"/>
              <a:gd name="connsiteX281" fmla="*/ 2865409 w 4651277"/>
              <a:gd name="connsiteY281" fmla="*/ 175841 h 4241931"/>
              <a:gd name="connsiteX282" fmla="*/ 2868616 w 4651277"/>
              <a:gd name="connsiteY282" fmla="*/ 203591 h 4241931"/>
              <a:gd name="connsiteX283" fmla="*/ 2876461 w 4651277"/>
              <a:gd name="connsiteY283" fmla="*/ 217589 h 4241931"/>
              <a:gd name="connsiteX284" fmla="*/ 2879988 w 4651277"/>
              <a:gd name="connsiteY284" fmla="*/ 214776 h 4241931"/>
              <a:gd name="connsiteX285" fmla="*/ 2883159 w 4651277"/>
              <a:gd name="connsiteY285" fmla="*/ 198914 h 4241931"/>
              <a:gd name="connsiteX286" fmla="*/ 2919613 w 4651277"/>
              <a:gd name="connsiteY286" fmla="*/ 156832 h 4241931"/>
              <a:gd name="connsiteX287" fmla="*/ 2928147 w 4651277"/>
              <a:gd name="connsiteY287" fmla="*/ 138860 h 4241931"/>
              <a:gd name="connsiteX288" fmla="*/ 2945881 w 4651277"/>
              <a:gd name="connsiteY288" fmla="*/ 129159 h 4241931"/>
              <a:gd name="connsiteX289" fmla="*/ 3020035 w 4651277"/>
              <a:gd name="connsiteY289" fmla="*/ 96025 h 4241931"/>
              <a:gd name="connsiteX290" fmla="*/ 3059179 w 4651277"/>
              <a:gd name="connsiteY290" fmla="*/ 77158 h 4241931"/>
              <a:gd name="connsiteX291" fmla="*/ 3077043 w 4651277"/>
              <a:gd name="connsiteY291" fmla="*/ 97377 h 4241931"/>
              <a:gd name="connsiteX292" fmla="*/ 3110061 w 4651277"/>
              <a:gd name="connsiteY292" fmla="*/ 86865 h 4241931"/>
              <a:gd name="connsiteX293" fmla="*/ 3141966 w 4651277"/>
              <a:gd name="connsiteY293" fmla="*/ 69112 h 4241931"/>
              <a:gd name="connsiteX294" fmla="*/ 3160021 w 4651277"/>
              <a:gd name="connsiteY294" fmla="*/ 92972 h 4241931"/>
              <a:gd name="connsiteX295" fmla="*/ 3174507 w 4651277"/>
              <a:gd name="connsiteY295" fmla="*/ 104611 h 4241931"/>
              <a:gd name="connsiteX296" fmla="*/ 3184041 w 4651277"/>
              <a:gd name="connsiteY296" fmla="*/ 91697 h 4241931"/>
              <a:gd name="connsiteX297" fmla="*/ 3184575 w 4651277"/>
              <a:gd name="connsiteY297" fmla="*/ 88018 h 4241931"/>
              <a:gd name="connsiteX298" fmla="*/ 3192073 w 4651277"/>
              <a:gd name="connsiteY298" fmla="*/ 64262 h 4241931"/>
              <a:gd name="connsiteX299" fmla="*/ 3201007 w 4651277"/>
              <a:gd name="connsiteY299" fmla="*/ 81307 h 4241931"/>
              <a:gd name="connsiteX300" fmla="*/ 3205002 w 4651277"/>
              <a:gd name="connsiteY300" fmla="*/ 101532 h 4241931"/>
              <a:gd name="connsiteX301" fmla="*/ 3239907 w 4651277"/>
              <a:gd name="connsiteY301" fmla="*/ 112818 h 4241931"/>
              <a:gd name="connsiteX302" fmla="*/ 3253692 w 4651277"/>
              <a:gd name="connsiteY302" fmla="*/ 97487 h 4241931"/>
              <a:gd name="connsiteX303" fmla="*/ 3276340 w 4651277"/>
              <a:gd name="connsiteY303" fmla="*/ 111614 h 4241931"/>
              <a:gd name="connsiteX304" fmla="*/ 3277538 w 4651277"/>
              <a:gd name="connsiteY304" fmla="*/ 134178 h 4241931"/>
              <a:gd name="connsiteX305" fmla="*/ 3294634 w 4651277"/>
              <a:gd name="connsiteY305" fmla="*/ 153708 h 4241931"/>
              <a:gd name="connsiteX306" fmla="*/ 3319511 w 4651277"/>
              <a:gd name="connsiteY306" fmla="*/ 182315 h 4241931"/>
              <a:gd name="connsiteX307" fmla="*/ 3357761 w 4651277"/>
              <a:gd name="connsiteY307" fmla="*/ 215321 h 4241931"/>
              <a:gd name="connsiteX308" fmla="*/ 3375693 w 4651277"/>
              <a:gd name="connsiteY308" fmla="*/ 223128 h 4241931"/>
              <a:gd name="connsiteX309" fmla="*/ 3367384 w 4651277"/>
              <a:gd name="connsiteY309" fmla="*/ 231599 h 4241931"/>
              <a:gd name="connsiteX310" fmla="*/ 3377007 w 4651277"/>
              <a:gd name="connsiteY310" fmla="*/ 247876 h 4241931"/>
              <a:gd name="connsiteX311" fmla="*/ 3404679 w 4651277"/>
              <a:gd name="connsiteY311" fmla="*/ 274145 h 4241931"/>
              <a:gd name="connsiteX312" fmla="*/ 3412506 w 4651277"/>
              <a:gd name="connsiteY312" fmla="*/ 297817 h 4241931"/>
              <a:gd name="connsiteX313" fmla="*/ 3404705 w 4651277"/>
              <a:gd name="connsiteY313" fmla="*/ 329618 h 4241931"/>
              <a:gd name="connsiteX314" fmla="*/ 3403809 w 4651277"/>
              <a:gd name="connsiteY314" fmla="*/ 381492 h 4241931"/>
              <a:gd name="connsiteX315" fmla="*/ 3416229 w 4651277"/>
              <a:gd name="connsiteY315" fmla="*/ 395432 h 4241931"/>
              <a:gd name="connsiteX316" fmla="*/ 3415823 w 4651277"/>
              <a:gd name="connsiteY316" fmla="*/ 429029 h 4241931"/>
              <a:gd name="connsiteX317" fmla="*/ 3401628 w 4651277"/>
              <a:gd name="connsiteY317" fmla="*/ 453597 h 4241931"/>
              <a:gd name="connsiteX318" fmla="*/ 3406631 w 4651277"/>
              <a:gd name="connsiteY318" fmla="*/ 464270 h 4241931"/>
              <a:gd name="connsiteX319" fmla="*/ 3407669 w 4651277"/>
              <a:gd name="connsiteY319" fmla="*/ 464755 h 4241931"/>
              <a:gd name="connsiteX320" fmla="*/ 3418321 w 4651277"/>
              <a:gd name="connsiteY320" fmla="*/ 455508 h 4241931"/>
              <a:gd name="connsiteX321" fmla="*/ 3436938 w 4651277"/>
              <a:gd name="connsiteY321" fmla="*/ 446109 h 4241931"/>
              <a:gd name="connsiteX322" fmla="*/ 3438909 w 4651277"/>
              <a:gd name="connsiteY322" fmla="*/ 448742 h 4241931"/>
              <a:gd name="connsiteX323" fmla="*/ 3451615 w 4651277"/>
              <a:gd name="connsiteY323" fmla="*/ 473672 h 4241931"/>
              <a:gd name="connsiteX324" fmla="*/ 3465140 w 4651277"/>
              <a:gd name="connsiteY324" fmla="*/ 472619 h 4241931"/>
              <a:gd name="connsiteX325" fmla="*/ 3468067 w 4651277"/>
              <a:gd name="connsiteY325" fmla="*/ 473688 h 4241931"/>
              <a:gd name="connsiteX326" fmla="*/ 3487330 w 4651277"/>
              <a:gd name="connsiteY326" fmla="*/ 476135 h 4241931"/>
              <a:gd name="connsiteX327" fmla="*/ 3531027 w 4651277"/>
              <a:gd name="connsiteY327" fmla="*/ 461995 h 4241931"/>
              <a:gd name="connsiteX328" fmla="*/ 3570810 w 4651277"/>
              <a:gd name="connsiteY328" fmla="*/ 481255 h 4241931"/>
              <a:gd name="connsiteX329" fmla="*/ 3610106 w 4651277"/>
              <a:gd name="connsiteY329" fmla="*/ 509524 h 4241931"/>
              <a:gd name="connsiteX330" fmla="*/ 3611787 w 4651277"/>
              <a:gd name="connsiteY330" fmla="*/ 509117 h 4241931"/>
              <a:gd name="connsiteX331" fmla="*/ 3648972 w 4651277"/>
              <a:gd name="connsiteY331" fmla="*/ 539676 h 4241931"/>
              <a:gd name="connsiteX332" fmla="*/ 3651715 w 4651277"/>
              <a:gd name="connsiteY332" fmla="*/ 565684 h 4241931"/>
              <a:gd name="connsiteX333" fmla="*/ 3677801 w 4651277"/>
              <a:gd name="connsiteY333" fmla="*/ 552253 h 4241931"/>
              <a:gd name="connsiteX334" fmla="*/ 3689090 w 4651277"/>
              <a:gd name="connsiteY334" fmla="*/ 541962 h 4241931"/>
              <a:gd name="connsiteX335" fmla="*/ 3693528 w 4651277"/>
              <a:gd name="connsiteY335" fmla="*/ 551111 h 4241931"/>
              <a:gd name="connsiteX336" fmla="*/ 3688525 w 4651277"/>
              <a:gd name="connsiteY336" fmla="*/ 561659 h 4241931"/>
              <a:gd name="connsiteX337" fmla="*/ 3678811 w 4651277"/>
              <a:gd name="connsiteY337" fmla="*/ 585792 h 4241931"/>
              <a:gd name="connsiteX338" fmla="*/ 3695717 w 4651277"/>
              <a:gd name="connsiteY338" fmla="*/ 609705 h 4241931"/>
              <a:gd name="connsiteX339" fmla="*/ 3721724 w 4651277"/>
              <a:gd name="connsiteY339" fmla="*/ 606963 h 4241931"/>
              <a:gd name="connsiteX340" fmla="*/ 3739511 w 4651277"/>
              <a:gd name="connsiteY340" fmla="*/ 610656 h 4241931"/>
              <a:gd name="connsiteX341" fmla="*/ 3736745 w 4651277"/>
              <a:gd name="connsiteY341" fmla="*/ 630441 h 4241931"/>
              <a:gd name="connsiteX342" fmla="*/ 3722108 w 4651277"/>
              <a:gd name="connsiteY342" fmla="*/ 654435 h 4241931"/>
              <a:gd name="connsiteX343" fmla="*/ 3725398 w 4651277"/>
              <a:gd name="connsiteY343" fmla="*/ 677198 h 4241931"/>
              <a:gd name="connsiteX344" fmla="*/ 3732642 w 4651277"/>
              <a:gd name="connsiteY344" fmla="*/ 718119 h 4241931"/>
              <a:gd name="connsiteX345" fmla="*/ 3752899 w 4651277"/>
              <a:gd name="connsiteY345" fmla="*/ 770559 h 4241931"/>
              <a:gd name="connsiteX346" fmla="*/ 3759505 w 4651277"/>
              <a:gd name="connsiteY346" fmla="*/ 773493 h 4241931"/>
              <a:gd name="connsiteX347" fmla="*/ 3773273 w 4651277"/>
              <a:gd name="connsiteY347" fmla="*/ 771607 h 4241931"/>
              <a:gd name="connsiteX348" fmla="*/ 3799787 w 4651277"/>
              <a:gd name="connsiteY348" fmla="*/ 785635 h 4241931"/>
              <a:gd name="connsiteX349" fmla="*/ 3823514 w 4651277"/>
              <a:gd name="connsiteY349" fmla="*/ 793668 h 4241931"/>
              <a:gd name="connsiteX350" fmla="*/ 3825266 w 4651277"/>
              <a:gd name="connsiteY350" fmla="*/ 811916 h 4241931"/>
              <a:gd name="connsiteX351" fmla="*/ 3814334 w 4651277"/>
              <a:gd name="connsiteY351" fmla="*/ 832622 h 4241931"/>
              <a:gd name="connsiteX352" fmla="*/ 3813124 w 4651277"/>
              <a:gd name="connsiteY352" fmla="*/ 846019 h 4241931"/>
              <a:gd name="connsiteX353" fmla="*/ 3816896 w 4651277"/>
              <a:gd name="connsiteY353" fmla="*/ 845745 h 4241931"/>
              <a:gd name="connsiteX354" fmla="*/ 3826606 w 4651277"/>
              <a:gd name="connsiteY354" fmla="*/ 836281 h 4241931"/>
              <a:gd name="connsiteX355" fmla="*/ 3871753 w 4651277"/>
              <a:gd name="connsiteY355" fmla="*/ 824457 h 4241931"/>
              <a:gd name="connsiteX356" fmla="*/ 3886170 w 4651277"/>
              <a:gd name="connsiteY356" fmla="*/ 816075 h 4241931"/>
              <a:gd name="connsiteX357" fmla="*/ 3903030 w 4651277"/>
              <a:gd name="connsiteY357" fmla="*/ 817772 h 4241931"/>
              <a:gd name="connsiteX358" fmla="*/ 3970004 w 4651277"/>
              <a:gd name="connsiteY358" fmla="*/ 830001 h 4241931"/>
              <a:gd name="connsiteX359" fmla="*/ 4006011 w 4651277"/>
              <a:gd name="connsiteY359" fmla="*/ 835505 h 4241931"/>
              <a:gd name="connsiteX360" fmla="*/ 4008781 w 4651277"/>
              <a:gd name="connsiteY360" fmla="*/ 857952 h 4241931"/>
              <a:gd name="connsiteX361" fmla="*/ 4036592 w 4651277"/>
              <a:gd name="connsiteY361" fmla="*/ 866330 h 4241931"/>
              <a:gd name="connsiteX362" fmla="*/ 4067065 w 4651277"/>
              <a:gd name="connsiteY362" fmla="*/ 869173 h 4241931"/>
              <a:gd name="connsiteX363" fmla="*/ 4068243 w 4651277"/>
              <a:gd name="connsiteY363" fmla="*/ 894227 h 4241931"/>
              <a:gd name="connsiteX364" fmla="*/ 4072744 w 4651277"/>
              <a:gd name="connsiteY364" fmla="*/ 909141 h 4241931"/>
              <a:gd name="connsiteX365" fmla="*/ 4085455 w 4651277"/>
              <a:gd name="connsiteY365" fmla="*/ 904728 h 4241931"/>
              <a:gd name="connsiteX366" fmla="*/ 4087569 w 4651277"/>
              <a:gd name="connsiteY366" fmla="*/ 902438 h 4241931"/>
              <a:gd name="connsiteX367" fmla="*/ 4104010 w 4651277"/>
              <a:gd name="connsiteY367" fmla="*/ 889565 h 4241931"/>
              <a:gd name="connsiteX368" fmla="*/ 4102112 w 4651277"/>
              <a:gd name="connsiteY368" fmla="*/ 905584 h 4241931"/>
              <a:gd name="connsiteX369" fmla="*/ 4095288 w 4651277"/>
              <a:gd name="connsiteY369" fmla="*/ 921462 h 4241931"/>
              <a:gd name="connsiteX370" fmla="*/ 4114076 w 4651277"/>
              <a:gd name="connsiteY370" fmla="*/ 945807 h 4241931"/>
              <a:gd name="connsiteX371" fmla="*/ 4130871 w 4651277"/>
              <a:gd name="connsiteY371" fmla="*/ 941738 h 4241931"/>
              <a:gd name="connsiteX372" fmla="*/ 4139837 w 4651277"/>
              <a:gd name="connsiteY372" fmla="*/ 962239 h 4241931"/>
              <a:gd name="connsiteX373" fmla="*/ 4129973 w 4651277"/>
              <a:gd name="connsiteY373" fmla="*/ 978408 h 4241931"/>
              <a:gd name="connsiteX374" fmla="*/ 4132538 w 4651277"/>
              <a:gd name="connsiteY374" fmla="*/ 1000014 h 4241931"/>
              <a:gd name="connsiteX375" fmla="*/ 4136183 w 4651277"/>
              <a:gd name="connsiteY375" fmla="*/ 1031582 h 4241931"/>
              <a:gd name="connsiteX376" fmla="*/ 4146989 w 4651277"/>
              <a:gd name="connsiteY376" fmla="*/ 1072530 h 4241931"/>
              <a:gd name="connsiteX377" fmla="*/ 4155688 w 4651277"/>
              <a:gd name="connsiteY377" fmla="*/ 1086426 h 4241931"/>
              <a:gd name="connsiteX378" fmla="*/ 4145929 w 4651277"/>
              <a:gd name="connsiteY378" fmla="*/ 1088345 h 4241931"/>
              <a:gd name="connsiteX379" fmla="*/ 4144869 w 4651277"/>
              <a:gd name="connsiteY379" fmla="*/ 1104161 h 4241931"/>
              <a:gd name="connsiteX380" fmla="*/ 4151555 w 4651277"/>
              <a:gd name="connsiteY380" fmla="*/ 1135438 h 4241931"/>
              <a:gd name="connsiteX381" fmla="*/ 4145749 w 4651277"/>
              <a:gd name="connsiteY381" fmla="*/ 1155514 h 4241931"/>
              <a:gd name="connsiteX382" fmla="*/ 4125285 w 4651277"/>
              <a:gd name="connsiteY382" fmla="*/ 1173805 h 4241931"/>
              <a:gd name="connsiteX383" fmla="*/ 4100084 w 4651277"/>
              <a:gd name="connsiteY383" fmla="*/ 1209249 h 4241931"/>
              <a:gd name="connsiteX384" fmla="*/ 4102066 w 4651277"/>
              <a:gd name="connsiteY384" fmla="*/ 1224772 h 4241931"/>
              <a:gd name="connsiteX385" fmla="*/ 4085863 w 4651277"/>
              <a:gd name="connsiteY385" fmla="*/ 1247812 h 4241931"/>
              <a:gd name="connsiteX386" fmla="*/ 4062766 w 4651277"/>
              <a:gd name="connsiteY386" fmla="*/ 1268076 h 4241931"/>
              <a:gd name="connsiteX387" fmla="*/ 4083268 w 4651277"/>
              <a:gd name="connsiteY387" fmla="*/ 1301340 h 4241931"/>
              <a:gd name="connsiteX388" fmla="*/ 4087529 w 4651277"/>
              <a:gd name="connsiteY388" fmla="*/ 1306087 h 4241931"/>
              <a:gd name="connsiteX389" fmla="*/ 4075365 w 4651277"/>
              <a:gd name="connsiteY389" fmla="*/ 1307255 h 4241931"/>
              <a:gd name="connsiteX390" fmla="*/ 4025745 w 4651277"/>
              <a:gd name="connsiteY390" fmla="*/ 1300602 h 4241931"/>
              <a:gd name="connsiteX391" fmla="*/ 4008462 w 4651277"/>
              <a:gd name="connsiteY391" fmla="*/ 1313679 h 4241931"/>
              <a:gd name="connsiteX392" fmla="*/ 3997211 w 4651277"/>
              <a:gd name="connsiteY392" fmla="*/ 1333296 h 4241931"/>
              <a:gd name="connsiteX393" fmla="*/ 3959710 w 4651277"/>
              <a:gd name="connsiteY393" fmla="*/ 1345489 h 4241931"/>
              <a:gd name="connsiteX394" fmla="*/ 3934694 w 4651277"/>
              <a:gd name="connsiteY394" fmla="*/ 1355993 h 4241931"/>
              <a:gd name="connsiteX395" fmla="*/ 3923280 w 4651277"/>
              <a:gd name="connsiteY395" fmla="*/ 1354757 h 4241931"/>
              <a:gd name="connsiteX396" fmla="*/ 3922998 w 4651277"/>
              <a:gd name="connsiteY396" fmla="*/ 1364605 h 4241931"/>
              <a:gd name="connsiteX397" fmla="*/ 3927995 w 4651277"/>
              <a:gd name="connsiteY397" fmla="*/ 1383399 h 4241931"/>
              <a:gd name="connsiteX398" fmla="*/ 3949877 w 4651277"/>
              <a:gd name="connsiteY398" fmla="*/ 1400327 h 4241931"/>
              <a:gd name="connsiteX399" fmla="*/ 3968971 w 4651277"/>
              <a:gd name="connsiteY399" fmla="*/ 1411260 h 4241931"/>
              <a:gd name="connsiteX400" fmla="*/ 3957365 w 4651277"/>
              <a:gd name="connsiteY400" fmla="*/ 1422073 h 4241931"/>
              <a:gd name="connsiteX401" fmla="*/ 3884013 w 4651277"/>
              <a:gd name="connsiteY401" fmla="*/ 1478958 h 4241931"/>
              <a:gd name="connsiteX402" fmla="*/ 3859916 w 4651277"/>
              <a:gd name="connsiteY402" fmla="*/ 1489420 h 4241931"/>
              <a:gd name="connsiteX403" fmla="*/ 3852809 w 4651277"/>
              <a:gd name="connsiteY403" fmla="*/ 1481838 h 4241931"/>
              <a:gd name="connsiteX404" fmla="*/ 3841864 w 4651277"/>
              <a:gd name="connsiteY404" fmla="*/ 1492090 h 4241931"/>
              <a:gd name="connsiteX405" fmla="*/ 3840531 w 4651277"/>
              <a:gd name="connsiteY405" fmla="*/ 1496284 h 4241931"/>
              <a:gd name="connsiteX406" fmla="*/ 3850294 w 4651277"/>
              <a:gd name="connsiteY406" fmla="*/ 1497109 h 4241931"/>
              <a:gd name="connsiteX407" fmla="*/ 3872107 w 4651277"/>
              <a:gd name="connsiteY407" fmla="*/ 1537613 h 4241931"/>
              <a:gd name="connsiteX408" fmla="*/ 3857531 w 4651277"/>
              <a:gd name="connsiteY408" fmla="*/ 1567370 h 4241931"/>
              <a:gd name="connsiteX409" fmla="*/ 3876637 w 4651277"/>
              <a:gd name="connsiteY409" fmla="*/ 1591194 h 4241931"/>
              <a:gd name="connsiteX410" fmla="*/ 3893840 w 4651277"/>
              <a:gd name="connsiteY410" fmla="*/ 1588805 h 4241931"/>
              <a:gd name="connsiteX411" fmla="*/ 3910000 w 4651277"/>
              <a:gd name="connsiteY411" fmla="*/ 1585781 h 4241931"/>
              <a:gd name="connsiteX412" fmla="*/ 3841479 w 4651277"/>
              <a:gd name="connsiteY412" fmla="*/ 1598374 h 4241931"/>
              <a:gd name="connsiteX413" fmla="*/ 3820166 w 4651277"/>
              <a:gd name="connsiteY413" fmla="*/ 1603982 h 4241931"/>
              <a:gd name="connsiteX414" fmla="*/ 3821044 w 4651277"/>
              <a:gd name="connsiteY414" fmla="*/ 1616327 h 4241931"/>
              <a:gd name="connsiteX415" fmla="*/ 3820601 w 4651277"/>
              <a:gd name="connsiteY415" fmla="*/ 1618633 h 4241931"/>
              <a:gd name="connsiteX416" fmla="*/ 3856796 w 4651277"/>
              <a:gd name="connsiteY416" fmla="*/ 1624365 h 4241931"/>
              <a:gd name="connsiteX417" fmla="*/ 3878963 w 4651277"/>
              <a:gd name="connsiteY417" fmla="*/ 1632824 h 4241931"/>
              <a:gd name="connsiteX418" fmla="*/ 3881060 w 4651277"/>
              <a:gd name="connsiteY418" fmla="*/ 1631301 h 4241931"/>
              <a:gd name="connsiteX419" fmla="*/ 3946493 w 4651277"/>
              <a:gd name="connsiteY419" fmla="*/ 1636096 h 4241931"/>
              <a:gd name="connsiteX420" fmla="*/ 4070600 w 4651277"/>
              <a:gd name="connsiteY420" fmla="*/ 1629769 h 4241931"/>
              <a:gd name="connsiteX421" fmla="*/ 4108464 w 4651277"/>
              <a:gd name="connsiteY421" fmla="*/ 1628961 h 4241931"/>
              <a:gd name="connsiteX422" fmla="*/ 4169224 w 4651277"/>
              <a:gd name="connsiteY422" fmla="*/ 1639821 h 4241931"/>
              <a:gd name="connsiteX423" fmla="*/ 4200098 w 4651277"/>
              <a:gd name="connsiteY423" fmla="*/ 1644093 h 4241931"/>
              <a:gd name="connsiteX424" fmla="*/ 4211147 w 4651277"/>
              <a:gd name="connsiteY424" fmla="*/ 1656359 h 4241931"/>
              <a:gd name="connsiteX425" fmla="*/ 4233231 w 4651277"/>
              <a:gd name="connsiteY425" fmla="*/ 1641916 h 4241931"/>
              <a:gd name="connsiteX426" fmla="*/ 4300563 w 4651277"/>
              <a:gd name="connsiteY426" fmla="*/ 1658147 h 4241931"/>
              <a:gd name="connsiteX427" fmla="*/ 4319080 w 4651277"/>
              <a:gd name="connsiteY427" fmla="*/ 1662317 h 4241931"/>
              <a:gd name="connsiteX428" fmla="*/ 4374375 w 4651277"/>
              <a:gd name="connsiteY428" fmla="*/ 1680353 h 4241931"/>
              <a:gd name="connsiteX429" fmla="*/ 4434018 w 4651277"/>
              <a:gd name="connsiteY429" fmla="*/ 1702171 h 4241931"/>
              <a:gd name="connsiteX430" fmla="*/ 4465268 w 4651277"/>
              <a:gd name="connsiteY430" fmla="*/ 1715781 h 4241931"/>
              <a:gd name="connsiteX431" fmla="*/ 4467174 w 4651277"/>
              <a:gd name="connsiteY431" fmla="*/ 1715464 h 4241931"/>
              <a:gd name="connsiteX432" fmla="*/ 4467174 w 4651277"/>
              <a:gd name="connsiteY432" fmla="*/ 1715466 h 4241931"/>
              <a:gd name="connsiteX433" fmla="*/ 4467651 w 4651277"/>
              <a:gd name="connsiteY433" fmla="*/ 1715385 h 4241931"/>
              <a:gd name="connsiteX434" fmla="*/ 4467174 w 4651277"/>
              <a:gd name="connsiteY434" fmla="*/ 1715464 h 4241931"/>
              <a:gd name="connsiteX435" fmla="*/ 4466063 w 4651277"/>
              <a:gd name="connsiteY435" fmla="*/ 1714670 h 4241931"/>
              <a:gd name="connsiteX436" fmla="*/ 4467370 w 4651277"/>
              <a:gd name="connsiteY436" fmla="*/ 1702505 h 4241931"/>
              <a:gd name="connsiteX437" fmla="*/ 4476105 w 4651277"/>
              <a:gd name="connsiteY437" fmla="*/ 1702032 h 4241931"/>
              <a:gd name="connsiteX438" fmla="*/ 4572317 w 4651277"/>
              <a:gd name="connsiteY438" fmla="*/ 1711701 h 4241931"/>
              <a:gd name="connsiteX439" fmla="*/ 4589311 w 4651277"/>
              <a:gd name="connsiteY439" fmla="*/ 1713775 h 4241931"/>
              <a:gd name="connsiteX440" fmla="*/ 4593344 w 4651277"/>
              <a:gd name="connsiteY440" fmla="*/ 1715649 h 4241931"/>
              <a:gd name="connsiteX441" fmla="*/ 4601154 w 4651277"/>
              <a:gd name="connsiteY441" fmla="*/ 1724930 h 4241931"/>
              <a:gd name="connsiteX442" fmla="*/ 4602994 w 4651277"/>
              <a:gd name="connsiteY442" fmla="*/ 1728933 h 4241931"/>
              <a:gd name="connsiteX443" fmla="*/ 4603083 w 4651277"/>
              <a:gd name="connsiteY443" fmla="*/ 1740082 h 4241931"/>
              <a:gd name="connsiteX444" fmla="*/ 4603239 w 4651277"/>
              <a:gd name="connsiteY444" fmla="*/ 1746912 h 4241931"/>
              <a:gd name="connsiteX445" fmla="*/ 4630175 w 4651277"/>
              <a:gd name="connsiteY445" fmla="*/ 1748703 h 4241931"/>
              <a:gd name="connsiteX446" fmla="*/ 4649928 w 4651277"/>
              <a:gd name="connsiteY446" fmla="*/ 1756780 h 4241931"/>
              <a:gd name="connsiteX447" fmla="*/ 4642711 w 4651277"/>
              <a:gd name="connsiteY447" fmla="*/ 1771103 h 4241931"/>
              <a:gd name="connsiteX448" fmla="*/ 4560387 w 4651277"/>
              <a:gd name="connsiteY448" fmla="*/ 1751878 h 4241931"/>
              <a:gd name="connsiteX449" fmla="*/ 4517474 w 4651277"/>
              <a:gd name="connsiteY449" fmla="*/ 1749413 h 4241931"/>
              <a:gd name="connsiteX450" fmla="*/ 4509437 w 4651277"/>
              <a:gd name="connsiteY450" fmla="*/ 1749377 h 4241931"/>
              <a:gd name="connsiteX451" fmla="*/ 4460463 w 4651277"/>
              <a:gd name="connsiteY451" fmla="*/ 1730486 h 4241931"/>
              <a:gd name="connsiteX452" fmla="*/ 4435148 w 4651277"/>
              <a:gd name="connsiteY452" fmla="*/ 1730189 h 4241931"/>
              <a:gd name="connsiteX453" fmla="*/ 4420092 w 4651277"/>
              <a:gd name="connsiteY453" fmla="*/ 1731516 h 4241931"/>
              <a:gd name="connsiteX454" fmla="*/ 4358507 w 4651277"/>
              <a:gd name="connsiteY454" fmla="*/ 1718051 h 4241931"/>
              <a:gd name="connsiteX455" fmla="*/ 4315401 w 4651277"/>
              <a:gd name="connsiteY455" fmla="*/ 1716792 h 4241931"/>
              <a:gd name="connsiteX456" fmla="*/ 4279957 w 4651277"/>
              <a:gd name="connsiteY456" fmla="*/ 1706229 h 4241931"/>
              <a:gd name="connsiteX457" fmla="*/ 4243898 w 4651277"/>
              <a:gd name="connsiteY457" fmla="*/ 1719077 h 4241931"/>
              <a:gd name="connsiteX458" fmla="*/ 4242561 w 4651277"/>
              <a:gd name="connsiteY458" fmla="*/ 1727526 h 4241931"/>
              <a:gd name="connsiteX459" fmla="*/ 4197062 w 4651277"/>
              <a:gd name="connsiteY459" fmla="*/ 1753107 h 4241931"/>
              <a:gd name="connsiteX460" fmla="*/ 4171232 w 4651277"/>
              <a:gd name="connsiteY460" fmla="*/ 1763863 h 4241931"/>
              <a:gd name="connsiteX461" fmla="*/ 4148247 w 4651277"/>
              <a:gd name="connsiteY461" fmla="*/ 1803527 h 4241931"/>
              <a:gd name="connsiteX462" fmla="*/ 4142937 w 4651277"/>
              <a:gd name="connsiteY462" fmla="*/ 1817531 h 4241931"/>
              <a:gd name="connsiteX463" fmla="*/ 4116091 w 4651277"/>
              <a:gd name="connsiteY463" fmla="*/ 1826890 h 4241931"/>
              <a:gd name="connsiteX464" fmla="*/ 4104976 w 4651277"/>
              <a:gd name="connsiteY464" fmla="*/ 1818944 h 4241931"/>
              <a:gd name="connsiteX465" fmla="*/ 4097318 w 4651277"/>
              <a:gd name="connsiteY465" fmla="*/ 1828247 h 4241931"/>
              <a:gd name="connsiteX466" fmla="*/ 4085236 w 4651277"/>
              <a:gd name="connsiteY466" fmla="*/ 1849842 h 4241931"/>
              <a:gd name="connsiteX467" fmla="*/ 4074972 w 4651277"/>
              <a:gd name="connsiteY467" fmla="*/ 1859969 h 4241931"/>
              <a:gd name="connsiteX468" fmla="*/ 4084940 w 4651277"/>
              <a:gd name="connsiteY468" fmla="*/ 1875158 h 4241931"/>
              <a:gd name="connsiteX469" fmla="*/ 4100714 w 4651277"/>
              <a:gd name="connsiteY469" fmla="*/ 1900545 h 4241931"/>
              <a:gd name="connsiteX470" fmla="*/ 4096318 w 4651277"/>
              <a:gd name="connsiteY470" fmla="*/ 1928305 h 4241931"/>
              <a:gd name="connsiteX471" fmla="*/ 4108759 w 4651277"/>
              <a:gd name="connsiteY471" fmla="*/ 1951309 h 4241931"/>
              <a:gd name="connsiteX472" fmla="*/ 4131370 w 4651277"/>
              <a:gd name="connsiteY472" fmla="*/ 1964787 h 4241931"/>
              <a:gd name="connsiteX473" fmla="*/ 4154147 w 4651277"/>
              <a:gd name="connsiteY473" fmla="*/ 1961590 h 4241931"/>
              <a:gd name="connsiteX474" fmla="*/ 4170691 w 4651277"/>
              <a:gd name="connsiteY474" fmla="*/ 1970397 h 4241931"/>
              <a:gd name="connsiteX475" fmla="*/ 4162195 w 4651277"/>
              <a:gd name="connsiteY475" fmla="*/ 2000601 h 4241931"/>
              <a:gd name="connsiteX476" fmla="*/ 4160762 w 4651277"/>
              <a:gd name="connsiteY476" fmla="*/ 2009654 h 4241931"/>
              <a:gd name="connsiteX477" fmla="*/ 4164444 w 4651277"/>
              <a:gd name="connsiteY477" fmla="*/ 2017660 h 4241931"/>
              <a:gd name="connsiteX478" fmla="*/ 4161732 w 4651277"/>
              <a:gd name="connsiteY478" fmla="*/ 2042594 h 4241931"/>
              <a:gd name="connsiteX479" fmla="*/ 4183266 w 4651277"/>
              <a:gd name="connsiteY479" fmla="*/ 2047242 h 4241931"/>
              <a:gd name="connsiteX480" fmla="*/ 4188027 w 4651277"/>
              <a:gd name="connsiteY480" fmla="*/ 2052326 h 4241931"/>
              <a:gd name="connsiteX481" fmla="*/ 4207826 w 4651277"/>
              <a:gd name="connsiteY481" fmla="*/ 2103095 h 4241931"/>
              <a:gd name="connsiteX482" fmla="*/ 4208997 w 4651277"/>
              <a:gd name="connsiteY482" fmla="*/ 2111322 h 4241931"/>
              <a:gd name="connsiteX483" fmla="*/ 4203675 w 4651277"/>
              <a:gd name="connsiteY483" fmla="*/ 2148834 h 4241931"/>
              <a:gd name="connsiteX484" fmla="*/ 4180972 w 4651277"/>
              <a:gd name="connsiteY484" fmla="*/ 2198440 h 4241931"/>
              <a:gd name="connsiteX485" fmla="*/ 4169590 w 4651277"/>
              <a:gd name="connsiteY485" fmla="*/ 2219527 h 4241931"/>
              <a:gd name="connsiteX486" fmla="*/ 4158340 w 4651277"/>
              <a:gd name="connsiteY486" fmla="*/ 2231974 h 4241931"/>
              <a:gd name="connsiteX487" fmla="*/ 4107542 w 4651277"/>
              <a:gd name="connsiteY487" fmla="*/ 2248054 h 4241931"/>
              <a:gd name="connsiteX488" fmla="*/ 4097438 w 4651277"/>
              <a:gd name="connsiteY488" fmla="*/ 2253258 h 4241931"/>
              <a:gd name="connsiteX489" fmla="*/ 4081921 w 4651277"/>
              <a:gd name="connsiteY489" fmla="*/ 2284825 h 4241931"/>
              <a:gd name="connsiteX490" fmla="*/ 4073975 w 4651277"/>
              <a:gd name="connsiteY490" fmla="*/ 2295940 h 4241931"/>
              <a:gd name="connsiteX491" fmla="*/ 4052681 w 4651277"/>
              <a:gd name="connsiteY491" fmla="*/ 2321023 h 4241931"/>
              <a:gd name="connsiteX492" fmla="*/ 4057216 w 4651277"/>
              <a:gd name="connsiteY492" fmla="*/ 2335352 h 4241931"/>
              <a:gd name="connsiteX493" fmla="*/ 4073448 w 4651277"/>
              <a:gd name="connsiteY493" fmla="*/ 2336856 h 4241931"/>
              <a:gd name="connsiteX494" fmla="*/ 4053350 w 4651277"/>
              <a:gd name="connsiteY494" fmla="*/ 2363122 h 4241931"/>
              <a:gd name="connsiteX495" fmla="*/ 4026071 w 4651277"/>
              <a:gd name="connsiteY495" fmla="*/ 2415619 h 4241931"/>
              <a:gd name="connsiteX496" fmla="*/ 4026496 w 4651277"/>
              <a:gd name="connsiteY496" fmla="*/ 2412144 h 4241931"/>
              <a:gd name="connsiteX497" fmla="*/ 4036449 w 4651277"/>
              <a:gd name="connsiteY497" fmla="*/ 2388357 h 4241931"/>
              <a:gd name="connsiteX498" fmla="*/ 4033640 w 4651277"/>
              <a:gd name="connsiteY498" fmla="*/ 2351413 h 4241931"/>
              <a:gd name="connsiteX499" fmla="*/ 4007815 w 4651277"/>
              <a:gd name="connsiteY499" fmla="*/ 2350417 h 4241931"/>
              <a:gd name="connsiteX500" fmla="*/ 4002760 w 4651277"/>
              <a:gd name="connsiteY500" fmla="*/ 2358895 h 4241931"/>
              <a:gd name="connsiteX501" fmla="*/ 3990263 w 4651277"/>
              <a:gd name="connsiteY501" fmla="*/ 2390941 h 4241931"/>
              <a:gd name="connsiteX502" fmla="*/ 3968627 w 4651277"/>
              <a:gd name="connsiteY502" fmla="*/ 2398648 h 4241931"/>
              <a:gd name="connsiteX503" fmla="*/ 3931553 w 4651277"/>
              <a:gd name="connsiteY503" fmla="*/ 2410099 h 4241931"/>
              <a:gd name="connsiteX504" fmla="*/ 3913538 w 4651277"/>
              <a:gd name="connsiteY504" fmla="*/ 2418381 h 4241931"/>
              <a:gd name="connsiteX505" fmla="*/ 3904576 w 4651277"/>
              <a:gd name="connsiteY505" fmla="*/ 2428097 h 4241931"/>
              <a:gd name="connsiteX506" fmla="*/ 3915152 w 4651277"/>
              <a:gd name="connsiteY506" fmla="*/ 2431628 h 4241931"/>
              <a:gd name="connsiteX507" fmla="*/ 3952295 w 4651277"/>
              <a:gd name="connsiteY507" fmla="*/ 2478339 h 4241931"/>
              <a:gd name="connsiteX508" fmla="*/ 3926585 w 4651277"/>
              <a:gd name="connsiteY508" fmla="*/ 2503961 h 4241931"/>
              <a:gd name="connsiteX509" fmla="*/ 3914218 w 4651277"/>
              <a:gd name="connsiteY509" fmla="*/ 2527366 h 4241931"/>
              <a:gd name="connsiteX510" fmla="*/ 3927394 w 4651277"/>
              <a:gd name="connsiteY510" fmla="*/ 2541825 h 4241931"/>
              <a:gd name="connsiteX511" fmla="*/ 3961310 w 4651277"/>
              <a:gd name="connsiteY511" fmla="*/ 2562043 h 4241931"/>
              <a:gd name="connsiteX512" fmla="*/ 3965845 w 4651277"/>
              <a:gd name="connsiteY512" fmla="*/ 2576371 h 4241931"/>
              <a:gd name="connsiteX513" fmla="*/ 3944723 w 4651277"/>
              <a:gd name="connsiteY513" fmla="*/ 2709741 h 4241931"/>
              <a:gd name="connsiteX514" fmla="*/ 3933742 w 4651277"/>
              <a:gd name="connsiteY514" fmla="*/ 2755636 h 4241931"/>
              <a:gd name="connsiteX515" fmla="*/ 3942916 w 4651277"/>
              <a:gd name="connsiteY515" fmla="*/ 2771935 h 4241931"/>
              <a:gd name="connsiteX516" fmla="*/ 3958242 w 4651277"/>
              <a:gd name="connsiteY516" fmla="*/ 2804057 h 4241931"/>
              <a:gd name="connsiteX517" fmla="*/ 3993102 w 4651277"/>
              <a:gd name="connsiteY517" fmla="*/ 2841746 h 4241931"/>
              <a:gd name="connsiteX518" fmla="*/ 4028260 w 4651277"/>
              <a:gd name="connsiteY518" fmla="*/ 2854118 h 4241931"/>
              <a:gd name="connsiteX519" fmla="*/ 4030417 w 4651277"/>
              <a:gd name="connsiteY519" fmla="*/ 2860027 h 4241931"/>
              <a:gd name="connsiteX520" fmla="*/ 4028877 w 4651277"/>
              <a:gd name="connsiteY520" fmla="*/ 2893189 h 4241931"/>
              <a:gd name="connsiteX521" fmla="*/ 4020657 w 4651277"/>
              <a:gd name="connsiteY521" fmla="*/ 2945090 h 4241931"/>
              <a:gd name="connsiteX522" fmla="*/ 4008391 w 4651277"/>
              <a:gd name="connsiteY522" fmla="*/ 2956137 h 4241931"/>
              <a:gd name="connsiteX523" fmla="*/ 4007340 w 4651277"/>
              <a:gd name="connsiteY523" fmla="*/ 2962776 h 4241931"/>
              <a:gd name="connsiteX524" fmla="*/ 3981780 w 4651277"/>
              <a:gd name="connsiteY524" fmla="*/ 3006980 h 4241931"/>
              <a:gd name="connsiteX525" fmla="*/ 3962714 w 4651277"/>
              <a:gd name="connsiteY525" fmla="*/ 3021901 h 4241931"/>
              <a:gd name="connsiteX526" fmla="*/ 3936483 w 4651277"/>
              <a:gd name="connsiteY526" fmla="*/ 3007848 h 4241931"/>
              <a:gd name="connsiteX527" fmla="*/ 3932864 w 4651277"/>
              <a:gd name="connsiteY527" fmla="*/ 3007275 h 4241931"/>
              <a:gd name="connsiteX528" fmla="*/ 3836556 w 4651277"/>
              <a:gd name="connsiteY528" fmla="*/ 2998209 h 4241931"/>
              <a:gd name="connsiteX529" fmla="*/ 3826595 w 4651277"/>
              <a:gd name="connsiteY529" fmla="*/ 2971269 h 4241931"/>
              <a:gd name="connsiteX530" fmla="*/ 3819102 w 4651277"/>
              <a:gd name="connsiteY530" fmla="*/ 2963895 h 4241931"/>
              <a:gd name="connsiteX531" fmla="*/ 3803698 w 4651277"/>
              <a:gd name="connsiteY531" fmla="*/ 2959600 h 4241931"/>
              <a:gd name="connsiteX532" fmla="*/ 3816538 w 4651277"/>
              <a:gd name="connsiteY532" fmla="*/ 2944930 h 4241931"/>
              <a:gd name="connsiteX533" fmla="*/ 3806099 w 4651277"/>
              <a:gd name="connsiteY533" fmla="*/ 2921007 h 4241931"/>
              <a:gd name="connsiteX534" fmla="*/ 3804324 w 4651277"/>
              <a:gd name="connsiteY534" fmla="*/ 2912684 h 4241931"/>
              <a:gd name="connsiteX535" fmla="*/ 3795618 w 4651277"/>
              <a:gd name="connsiteY535" fmla="*/ 2916873 h 4241931"/>
              <a:gd name="connsiteX536" fmla="*/ 3786147 w 4651277"/>
              <a:gd name="connsiteY536" fmla="*/ 2925888 h 4241931"/>
              <a:gd name="connsiteX537" fmla="*/ 3773865 w 4651277"/>
              <a:gd name="connsiteY537" fmla="*/ 2925935 h 4241931"/>
              <a:gd name="connsiteX538" fmla="*/ 3773518 w 4651277"/>
              <a:gd name="connsiteY538" fmla="*/ 2926280 h 4241931"/>
              <a:gd name="connsiteX539" fmla="*/ 3784755 w 4651277"/>
              <a:gd name="connsiteY539" fmla="*/ 2933616 h 4241931"/>
              <a:gd name="connsiteX540" fmla="*/ 3777010 w 4651277"/>
              <a:gd name="connsiteY540" fmla="*/ 2940205 h 4241931"/>
              <a:gd name="connsiteX541" fmla="*/ 3767057 w 4651277"/>
              <a:gd name="connsiteY541" fmla="*/ 2938294 h 4241931"/>
              <a:gd name="connsiteX542" fmla="*/ 3765045 w 4651277"/>
              <a:gd name="connsiteY542" fmla="*/ 2949766 h 4241931"/>
              <a:gd name="connsiteX543" fmla="*/ 3751466 w 4651277"/>
              <a:gd name="connsiteY543" fmla="*/ 2984732 h 4241931"/>
              <a:gd name="connsiteX544" fmla="*/ 3751078 w 4651277"/>
              <a:gd name="connsiteY544" fmla="*/ 2998900 h 4241931"/>
              <a:gd name="connsiteX545" fmla="*/ 3763368 w 4651277"/>
              <a:gd name="connsiteY545" fmla="*/ 3003321 h 4241931"/>
              <a:gd name="connsiteX546" fmla="*/ 3779627 w 4651277"/>
              <a:gd name="connsiteY546" fmla="*/ 3013937 h 4241931"/>
              <a:gd name="connsiteX547" fmla="*/ 3782528 w 4651277"/>
              <a:gd name="connsiteY547" fmla="*/ 3062031 h 4241931"/>
              <a:gd name="connsiteX548" fmla="*/ 3780892 w 4651277"/>
              <a:gd name="connsiteY548" fmla="*/ 3069427 h 4241931"/>
              <a:gd name="connsiteX549" fmla="*/ 3778293 w 4651277"/>
              <a:gd name="connsiteY549" fmla="*/ 3073382 h 4241931"/>
              <a:gd name="connsiteX550" fmla="*/ 3789082 w 4651277"/>
              <a:gd name="connsiteY550" fmla="*/ 3087723 h 4241931"/>
              <a:gd name="connsiteX551" fmla="*/ 3795809 w 4651277"/>
              <a:gd name="connsiteY551" fmla="*/ 3086560 h 4241931"/>
              <a:gd name="connsiteX552" fmla="*/ 3806757 w 4651277"/>
              <a:gd name="connsiteY552" fmla="*/ 3077003 h 4241931"/>
              <a:gd name="connsiteX553" fmla="*/ 3840145 w 4651277"/>
              <a:gd name="connsiteY553" fmla="*/ 3069300 h 4241931"/>
              <a:gd name="connsiteX554" fmla="*/ 3868293 w 4651277"/>
              <a:gd name="connsiteY554" fmla="*/ 3059530 h 4241931"/>
              <a:gd name="connsiteX555" fmla="*/ 3888279 w 4651277"/>
              <a:gd name="connsiteY555" fmla="*/ 3046611 h 4241931"/>
              <a:gd name="connsiteX556" fmla="*/ 3901101 w 4651277"/>
              <a:gd name="connsiteY556" fmla="*/ 3067200 h 4241931"/>
              <a:gd name="connsiteX557" fmla="*/ 3910137 w 4651277"/>
              <a:gd name="connsiteY557" fmla="*/ 3103892 h 4241931"/>
              <a:gd name="connsiteX558" fmla="*/ 3912964 w 4651277"/>
              <a:gd name="connsiteY558" fmla="*/ 3105577 h 4241931"/>
              <a:gd name="connsiteX559" fmla="*/ 3932587 w 4651277"/>
              <a:gd name="connsiteY559" fmla="*/ 3122294 h 4241931"/>
              <a:gd name="connsiteX560" fmla="*/ 3925389 w 4651277"/>
              <a:gd name="connsiteY560" fmla="*/ 3163840 h 4241931"/>
              <a:gd name="connsiteX561" fmla="*/ 3918081 w 4651277"/>
              <a:gd name="connsiteY561" fmla="*/ 3167012 h 4241931"/>
              <a:gd name="connsiteX562" fmla="*/ 3905062 w 4651277"/>
              <a:gd name="connsiteY562" fmla="*/ 3159383 h 4241931"/>
              <a:gd name="connsiteX563" fmla="*/ 3901124 w 4651277"/>
              <a:gd name="connsiteY563" fmla="*/ 3156903 h 4241931"/>
              <a:gd name="connsiteX564" fmla="*/ 3877568 w 4651277"/>
              <a:gd name="connsiteY564" fmla="*/ 3125953 h 4241931"/>
              <a:gd name="connsiteX565" fmla="*/ 3864614 w 4651277"/>
              <a:gd name="connsiteY565" fmla="*/ 3114005 h 4241931"/>
              <a:gd name="connsiteX566" fmla="*/ 3827867 w 4651277"/>
              <a:gd name="connsiteY566" fmla="*/ 3103854 h 4241931"/>
              <a:gd name="connsiteX567" fmla="*/ 3792335 w 4651277"/>
              <a:gd name="connsiteY567" fmla="*/ 3120584 h 4241931"/>
              <a:gd name="connsiteX568" fmla="*/ 3788652 w 4651277"/>
              <a:gd name="connsiteY568" fmla="*/ 3128340 h 4241931"/>
              <a:gd name="connsiteX569" fmla="*/ 3794472 w 4651277"/>
              <a:gd name="connsiteY569" fmla="*/ 3139166 h 4241931"/>
              <a:gd name="connsiteX570" fmla="*/ 3785947 w 4651277"/>
              <a:gd name="connsiteY570" fmla="*/ 3136398 h 4241931"/>
              <a:gd name="connsiteX571" fmla="*/ 3783579 w 4651277"/>
              <a:gd name="connsiteY571" fmla="*/ 3147180 h 4241931"/>
              <a:gd name="connsiteX572" fmla="*/ 3785751 w 4651277"/>
              <a:gd name="connsiteY572" fmla="*/ 3162758 h 4241931"/>
              <a:gd name="connsiteX573" fmla="*/ 3780632 w 4651277"/>
              <a:gd name="connsiteY573" fmla="*/ 3175556 h 4241931"/>
              <a:gd name="connsiteX574" fmla="*/ 3768818 w 4651277"/>
              <a:gd name="connsiteY574" fmla="*/ 3168119 h 4241931"/>
              <a:gd name="connsiteX575" fmla="*/ 3764521 w 4651277"/>
              <a:gd name="connsiteY575" fmla="*/ 3149205 h 4241931"/>
              <a:gd name="connsiteX576" fmla="*/ 3758745 w 4651277"/>
              <a:gd name="connsiteY576" fmla="*/ 3149338 h 4241931"/>
              <a:gd name="connsiteX577" fmla="*/ 3750332 w 4651277"/>
              <a:gd name="connsiteY577" fmla="*/ 3153082 h 4241931"/>
              <a:gd name="connsiteX578" fmla="*/ 3754299 w 4651277"/>
              <a:gd name="connsiteY578" fmla="*/ 3159710 h 4241931"/>
              <a:gd name="connsiteX579" fmla="*/ 3746580 w 4651277"/>
              <a:gd name="connsiteY579" fmla="*/ 3175731 h 4241931"/>
              <a:gd name="connsiteX580" fmla="*/ 3726880 w 4651277"/>
              <a:gd name="connsiteY580" fmla="*/ 3186840 h 4241931"/>
              <a:gd name="connsiteX581" fmla="*/ 3729726 w 4651277"/>
              <a:gd name="connsiteY581" fmla="*/ 3215747 h 4241931"/>
              <a:gd name="connsiteX582" fmla="*/ 3738701 w 4651277"/>
              <a:gd name="connsiteY582" fmla="*/ 3245006 h 4241931"/>
              <a:gd name="connsiteX583" fmla="*/ 3715985 w 4651277"/>
              <a:gd name="connsiteY583" fmla="*/ 3255637 h 4241931"/>
              <a:gd name="connsiteX584" fmla="*/ 3703909 w 4651277"/>
              <a:gd name="connsiteY584" fmla="*/ 3265478 h 4241931"/>
              <a:gd name="connsiteX585" fmla="*/ 3712831 w 4651277"/>
              <a:gd name="connsiteY585" fmla="*/ 3275552 h 4241931"/>
              <a:gd name="connsiteX586" fmla="*/ 3715754 w 4651277"/>
              <a:gd name="connsiteY586" fmla="*/ 3276634 h 4241931"/>
              <a:gd name="connsiteX587" fmla="*/ 3733918 w 4651277"/>
              <a:gd name="connsiteY587" fmla="*/ 3286934 h 4241931"/>
              <a:gd name="connsiteX588" fmla="*/ 3718383 w 4651277"/>
              <a:gd name="connsiteY588" fmla="*/ 3291278 h 4241931"/>
              <a:gd name="connsiteX589" fmla="*/ 3701104 w 4651277"/>
              <a:gd name="connsiteY589" fmla="*/ 3291017 h 4241931"/>
              <a:gd name="connsiteX590" fmla="*/ 3685748 w 4651277"/>
              <a:gd name="connsiteY590" fmla="*/ 3317659 h 4241931"/>
              <a:gd name="connsiteX591" fmla="*/ 3695906 w 4651277"/>
              <a:gd name="connsiteY591" fmla="*/ 3331641 h 4241931"/>
              <a:gd name="connsiteX592" fmla="*/ 3680365 w 4651277"/>
              <a:gd name="connsiteY592" fmla="*/ 3347738 h 4241931"/>
              <a:gd name="connsiteX593" fmla="*/ 3661658 w 4651277"/>
              <a:gd name="connsiteY593" fmla="*/ 3344775 h 4241931"/>
              <a:gd name="connsiteX594" fmla="*/ 3642658 w 4651277"/>
              <a:gd name="connsiteY594" fmla="*/ 3355375 h 4241931"/>
              <a:gd name="connsiteX595" fmla="*/ 3614856 w 4651277"/>
              <a:gd name="connsiteY595" fmla="*/ 3370769 h 4241931"/>
              <a:gd name="connsiteX596" fmla="*/ 3581110 w 4651277"/>
              <a:gd name="connsiteY596" fmla="*/ 3396356 h 4241931"/>
              <a:gd name="connsiteX597" fmla="*/ 3571575 w 4651277"/>
              <a:gd name="connsiteY597" fmla="*/ 3409691 h 4241931"/>
              <a:gd name="connsiteX598" fmla="*/ 3566083 w 4651277"/>
              <a:gd name="connsiteY598" fmla="*/ 3401399 h 4241931"/>
              <a:gd name="connsiteX599" fmla="*/ 3551057 w 4651277"/>
              <a:gd name="connsiteY599" fmla="*/ 3406442 h 4241931"/>
              <a:gd name="connsiteX600" fmla="*/ 3545766 w 4651277"/>
              <a:gd name="connsiteY600" fmla="*/ 3415251 h 4241931"/>
              <a:gd name="connsiteX601" fmla="*/ 3552178 w 4651277"/>
              <a:gd name="connsiteY601" fmla="*/ 3422386 h 4241931"/>
              <a:gd name="connsiteX602" fmla="*/ 3536193 w 4651277"/>
              <a:gd name="connsiteY602" fmla="*/ 3424560 h 4241931"/>
              <a:gd name="connsiteX603" fmla="*/ 3529977 w 4651277"/>
              <a:gd name="connsiteY603" fmla="*/ 3423604 h 4241931"/>
              <a:gd name="connsiteX604" fmla="*/ 3524683 w 4651277"/>
              <a:gd name="connsiteY604" fmla="*/ 3424536 h 4241931"/>
              <a:gd name="connsiteX605" fmla="*/ 3503908 w 4651277"/>
              <a:gd name="connsiteY605" fmla="*/ 3426814 h 4241931"/>
              <a:gd name="connsiteX606" fmla="*/ 3498752 w 4651277"/>
              <a:gd name="connsiteY606" fmla="*/ 3426054 h 4241931"/>
              <a:gd name="connsiteX607" fmla="*/ 3497136 w 4651277"/>
              <a:gd name="connsiteY607" fmla="*/ 3433401 h 4241931"/>
              <a:gd name="connsiteX608" fmla="*/ 3500251 w 4651277"/>
              <a:gd name="connsiteY608" fmla="*/ 3446219 h 4241931"/>
              <a:gd name="connsiteX609" fmla="*/ 3508398 w 4651277"/>
              <a:gd name="connsiteY609" fmla="*/ 3461460 h 4241931"/>
              <a:gd name="connsiteX610" fmla="*/ 3490797 w 4651277"/>
              <a:gd name="connsiteY610" fmla="*/ 3475276 h 4241931"/>
              <a:gd name="connsiteX611" fmla="*/ 3472671 w 4651277"/>
              <a:gd name="connsiteY611" fmla="*/ 3469777 h 4241931"/>
              <a:gd name="connsiteX612" fmla="*/ 3460862 w 4651277"/>
              <a:gd name="connsiteY612" fmla="*/ 3468188 h 4241931"/>
              <a:gd name="connsiteX613" fmla="*/ 3453331 w 4651277"/>
              <a:gd name="connsiteY613" fmla="*/ 3476626 h 4241931"/>
              <a:gd name="connsiteX614" fmla="*/ 3454386 w 4651277"/>
              <a:gd name="connsiteY614" fmla="*/ 3477165 h 4241931"/>
              <a:gd name="connsiteX615" fmla="*/ 3446789 w 4651277"/>
              <a:gd name="connsiteY615" fmla="*/ 3491117 h 4241931"/>
              <a:gd name="connsiteX616" fmla="*/ 3400060 w 4651277"/>
              <a:gd name="connsiteY616" fmla="*/ 3577309 h 4241931"/>
              <a:gd name="connsiteX617" fmla="*/ 3406973 w 4651277"/>
              <a:gd name="connsiteY617" fmla="*/ 3593703 h 4241931"/>
              <a:gd name="connsiteX618" fmla="*/ 3418956 w 4651277"/>
              <a:gd name="connsiteY618" fmla="*/ 3615430 h 4241931"/>
              <a:gd name="connsiteX619" fmla="*/ 3395203 w 4651277"/>
              <a:gd name="connsiteY619" fmla="*/ 3618067 h 4241931"/>
              <a:gd name="connsiteX620" fmla="*/ 3381062 w 4651277"/>
              <a:gd name="connsiteY620" fmla="*/ 3648256 h 4241931"/>
              <a:gd name="connsiteX621" fmla="*/ 3389340 w 4651277"/>
              <a:gd name="connsiteY621" fmla="*/ 3676099 h 4241931"/>
              <a:gd name="connsiteX622" fmla="*/ 3387297 w 4651277"/>
              <a:gd name="connsiteY622" fmla="*/ 3734980 h 4241931"/>
              <a:gd name="connsiteX623" fmla="*/ 3365114 w 4651277"/>
              <a:gd name="connsiteY623" fmla="*/ 3755173 h 4241931"/>
              <a:gd name="connsiteX624" fmla="*/ 3349515 w 4651277"/>
              <a:gd name="connsiteY624" fmla="*/ 3774773 h 4241931"/>
              <a:gd name="connsiteX625" fmla="*/ 3331755 w 4651277"/>
              <a:gd name="connsiteY625" fmla="*/ 3770238 h 4241931"/>
              <a:gd name="connsiteX626" fmla="*/ 3295139 w 4651277"/>
              <a:gd name="connsiteY626" fmla="*/ 3743233 h 4241931"/>
              <a:gd name="connsiteX627" fmla="*/ 3262091 w 4651277"/>
              <a:gd name="connsiteY627" fmla="*/ 3731390 h 4241931"/>
              <a:gd name="connsiteX628" fmla="*/ 3205351 w 4651277"/>
              <a:gd name="connsiteY628" fmla="*/ 3745657 h 4241931"/>
              <a:gd name="connsiteX629" fmla="*/ 3194120 w 4651277"/>
              <a:gd name="connsiteY629" fmla="*/ 3757041 h 4241931"/>
              <a:gd name="connsiteX630" fmla="*/ 3176971 w 4651277"/>
              <a:gd name="connsiteY630" fmla="*/ 3766914 h 4241931"/>
              <a:gd name="connsiteX631" fmla="*/ 3172726 w 4651277"/>
              <a:gd name="connsiteY631" fmla="*/ 3749940 h 4241931"/>
              <a:gd name="connsiteX632" fmla="*/ 3169365 w 4651277"/>
              <a:gd name="connsiteY632" fmla="*/ 3740884 h 4241931"/>
              <a:gd name="connsiteX633" fmla="*/ 3161839 w 4651277"/>
              <a:gd name="connsiteY633" fmla="*/ 3746151 h 4241931"/>
              <a:gd name="connsiteX634" fmla="*/ 3103961 w 4651277"/>
              <a:gd name="connsiteY634" fmla="*/ 3762903 h 4241931"/>
              <a:gd name="connsiteX635" fmla="*/ 3079445 w 4651277"/>
              <a:gd name="connsiteY635" fmla="*/ 3757920 h 4241931"/>
              <a:gd name="connsiteX636" fmla="*/ 3076595 w 4651277"/>
              <a:gd name="connsiteY636" fmla="*/ 3753244 h 4241931"/>
              <a:gd name="connsiteX637" fmla="*/ 3073963 w 4651277"/>
              <a:gd name="connsiteY637" fmla="*/ 3755235 h 4241931"/>
              <a:gd name="connsiteX638" fmla="*/ 3064222 w 4651277"/>
              <a:gd name="connsiteY638" fmla="*/ 3749147 h 4241931"/>
              <a:gd name="connsiteX639" fmla="*/ 3062184 w 4651277"/>
              <a:gd name="connsiteY639" fmla="*/ 3744246 h 4241931"/>
              <a:gd name="connsiteX640" fmla="*/ 3049858 w 4651277"/>
              <a:gd name="connsiteY640" fmla="*/ 3739106 h 4241931"/>
              <a:gd name="connsiteX641" fmla="*/ 3044792 w 4651277"/>
              <a:gd name="connsiteY641" fmla="*/ 3733879 h 4241931"/>
              <a:gd name="connsiteX642" fmla="*/ 3044128 w 4651277"/>
              <a:gd name="connsiteY642" fmla="*/ 3738922 h 4241931"/>
              <a:gd name="connsiteX643" fmla="*/ 2984298 w 4651277"/>
              <a:gd name="connsiteY643" fmla="*/ 3791655 h 4241931"/>
              <a:gd name="connsiteX644" fmla="*/ 2940903 w 4651277"/>
              <a:gd name="connsiteY644" fmla="*/ 3792129 h 4241931"/>
              <a:gd name="connsiteX645" fmla="*/ 2874058 w 4651277"/>
              <a:gd name="connsiteY645" fmla="*/ 3781642 h 4241931"/>
              <a:gd name="connsiteX646" fmla="*/ 2865991 w 4651277"/>
              <a:gd name="connsiteY646" fmla="*/ 3778096 h 4241931"/>
              <a:gd name="connsiteX647" fmla="*/ 2857815 w 4651277"/>
              <a:gd name="connsiteY647" fmla="*/ 3786799 h 4241931"/>
              <a:gd name="connsiteX648" fmla="*/ 2856425 w 4651277"/>
              <a:gd name="connsiteY648" fmla="*/ 3795390 h 4241931"/>
              <a:gd name="connsiteX649" fmla="*/ 2860563 w 4651277"/>
              <a:gd name="connsiteY649" fmla="*/ 3807410 h 4241931"/>
              <a:gd name="connsiteX650" fmla="*/ 2856998 w 4651277"/>
              <a:gd name="connsiteY650" fmla="*/ 3813863 h 4241931"/>
              <a:gd name="connsiteX651" fmla="*/ 2854422 w 4651277"/>
              <a:gd name="connsiteY651" fmla="*/ 3814137 h 4241931"/>
              <a:gd name="connsiteX652" fmla="*/ 2854754 w 4651277"/>
              <a:gd name="connsiteY652" fmla="*/ 3831215 h 4241931"/>
              <a:gd name="connsiteX653" fmla="*/ 2843360 w 4651277"/>
              <a:gd name="connsiteY653" fmla="*/ 3850708 h 4241931"/>
              <a:gd name="connsiteX654" fmla="*/ 2807827 w 4651277"/>
              <a:gd name="connsiteY654" fmla="*/ 3846654 h 4241931"/>
              <a:gd name="connsiteX655" fmla="*/ 2785810 w 4651277"/>
              <a:gd name="connsiteY655" fmla="*/ 3849588 h 4241931"/>
              <a:gd name="connsiteX656" fmla="*/ 2789121 w 4651277"/>
              <a:gd name="connsiteY656" fmla="*/ 3868487 h 4241931"/>
              <a:gd name="connsiteX657" fmla="*/ 2791863 w 4651277"/>
              <a:gd name="connsiteY657" fmla="*/ 3871984 h 4241931"/>
              <a:gd name="connsiteX658" fmla="*/ 2806233 w 4651277"/>
              <a:gd name="connsiteY658" fmla="*/ 3898062 h 4241931"/>
              <a:gd name="connsiteX659" fmla="*/ 2784118 w 4651277"/>
              <a:gd name="connsiteY659" fmla="*/ 3891736 h 4241931"/>
              <a:gd name="connsiteX660" fmla="*/ 2763325 w 4651277"/>
              <a:gd name="connsiteY660" fmla="*/ 3878511 h 4241931"/>
              <a:gd name="connsiteX661" fmla="*/ 2724775 w 4651277"/>
              <a:gd name="connsiteY661" fmla="*/ 3899406 h 4241931"/>
              <a:gd name="connsiteX662" fmla="*/ 2726671 w 4651277"/>
              <a:gd name="connsiteY662" fmla="*/ 3923975 h 4241931"/>
              <a:gd name="connsiteX663" fmla="*/ 2695770 w 4651277"/>
              <a:gd name="connsiteY663" fmla="*/ 3931920 h 4241931"/>
              <a:gd name="connsiteX664" fmla="*/ 2675260 w 4651277"/>
              <a:gd name="connsiteY664" fmla="*/ 3914348 h 4241931"/>
              <a:gd name="connsiteX665" fmla="*/ 2660753 w 4651277"/>
              <a:gd name="connsiteY665" fmla="*/ 3905503 h 4241931"/>
              <a:gd name="connsiteX666" fmla="*/ 2646083 w 4651277"/>
              <a:gd name="connsiteY666" fmla="*/ 3912202 h 4241931"/>
              <a:gd name="connsiteX667" fmla="*/ 2647150 w 4651277"/>
              <a:gd name="connsiteY667" fmla="*/ 3913511 h 4241931"/>
              <a:gd name="connsiteX668" fmla="*/ 2629231 w 4651277"/>
              <a:gd name="connsiteY668" fmla="*/ 3927369 h 4241931"/>
              <a:gd name="connsiteX669" fmla="*/ 2518807 w 4651277"/>
              <a:gd name="connsiteY669" fmla="*/ 4013107 h 4241931"/>
              <a:gd name="connsiteX670" fmla="*/ 2518432 w 4651277"/>
              <a:gd name="connsiteY670" fmla="*/ 4038475 h 4241931"/>
              <a:gd name="connsiteX671" fmla="*/ 2521619 w 4651277"/>
              <a:gd name="connsiteY671" fmla="*/ 4073711 h 4241931"/>
              <a:gd name="connsiteX672" fmla="*/ 2489096 w 4651277"/>
              <a:gd name="connsiteY672" fmla="*/ 4063534 h 4241931"/>
              <a:gd name="connsiteX673" fmla="*/ 2453324 w 4651277"/>
              <a:gd name="connsiteY673" fmla="*/ 4094842 h 4241931"/>
              <a:gd name="connsiteX674" fmla="*/ 2448168 w 4651277"/>
              <a:gd name="connsiteY674" fmla="*/ 4135938 h 4241931"/>
              <a:gd name="connsiteX675" fmla="*/ 2411741 w 4651277"/>
              <a:gd name="connsiteY675" fmla="*/ 4211641 h 4241931"/>
              <a:gd name="connsiteX676" fmla="*/ 2371202 w 4651277"/>
              <a:gd name="connsiteY676" fmla="*/ 4225284 h 4241931"/>
              <a:gd name="connsiteX677" fmla="*/ 2339599 w 4651277"/>
              <a:gd name="connsiteY677" fmla="*/ 4241931 h 4241931"/>
              <a:gd name="connsiteX678" fmla="*/ 2319011 w 4651277"/>
              <a:gd name="connsiteY678" fmla="*/ 4225827 h 4241931"/>
              <a:gd name="connsiteX679" fmla="*/ 2286691 w 4651277"/>
              <a:gd name="connsiteY679" fmla="*/ 4169575 h 4241931"/>
              <a:gd name="connsiteX680" fmla="*/ 2250336 w 4651277"/>
              <a:gd name="connsiteY680" fmla="*/ 4135164 h 4241931"/>
              <a:gd name="connsiteX681" fmla="*/ 2168075 w 4651277"/>
              <a:gd name="connsiteY681" fmla="*/ 4121259 h 4241931"/>
              <a:gd name="connsiteX682" fmla="*/ 2146887 w 4651277"/>
              <a:gd name="connsiteY682" fmla="*/ 4129683 h 4241931"/>
              <a:gd name="connsiteX683" fmla="*/ 2118834 w 4651277"/>
              <a:gd name="connsiteY683" fmla="*/ 4132741 h 4241931"/>
              <a:gd name="connsiteX684" fmla="*/ 2123027 w 4651277"/>
              <a:gd name="connsiteY684" fmla="*/ 4108146 h 4241931"/>
              <a:gd name="connsiteX685" fmla="*/ 2123831 w 4651277"/>
              <a:gd name="connsiteY685" fmla="*/ 4094395 h 4241931"/>
              <a:gd name="connsiteX686" fmla="*/ 2110984 w 4651277"/>
              <a:gd name="connsiteY686" fmla="*/ 4096957 h 4241931"/>
              <a:gd name="connsiteX687" fmla="*/ 2025816 w 4651277"/>
              <a:gd name="connsiteY687" fmla="*/ 4085641 h 4241931"/>
              <a:gd name="connsiteX688" fmla="*/ 1994734 w 4651277"/>
              <a:gd name="connsiteY688" fmla="*/ 4050712 h 4241931"/>
              <a:gd name="connsiteX689" fmla="*/ 1924097 w 4651277"/>
              <a:gd name="connsiteY689" fmla="*/ 3922677 h 4241931"/>
              <a:gd name="connsiteX690" fmla="*/ 1905006 w 4651277"/>
              <a:gd name="connsiteY690" fmla="*/ 3918804 h 4241931"/>
              <a:gd name="connsiteX691" fmla="*/ 1887982 w 4651277"/>
              <a:gd name="connsiteY691" fmla="*/ 3912568 h 4241931"/>
              <a:gd name="connsiteX692" fmla="*/ 1885017 w 4651277"/>
              <a:gd name="connsiteY692" fmla="*/ 3901578 h 4241931"/>
              <a:gd name="connsiteX693" fmla="*/ 1862111 w 4651277"/>
              <a:gd name="connsiteY693" fmla="*/ 3897986 h 4241931"/>
              <a:gd name="connsiteX694" fmla="*/ 1858625 w 4651277"/>
              <a:gd name="connsiteY694" fmla="*/ 3892341 h 4241931"/>
              <a:gd name="connsiteX695" fmla="*/ 1837794 w 4651277"/>
              <a:gd name="connsiteY695" fmla="*/ 3907157 h 4241931"/>
              <a:gd name="connsiteX696" fmla="*/ 1836714 w 4651277"/>
              <a:gd name="connsiteY696" fmla="*/ 3883084 h 4241931"/>
              <a:gd name="connsiteX697" fmla="*/ 1816165 w 4651277"/>
              <a:gd name="connsiteY697" fmla="*/ 3880505 h 4241931"/>
              <a:gd name="connsiteX698" fmla="*/ 1816633 w 4651277"/>
              <a:gd name="connsiteY698" fmla="*/ 3878350 h 4241931"/>
              <a:gd name="connsiteX699" fmla="*/ 1800539 w 4651277"/>
              <a:gd name="connsiteY699" fmla="*/ 3891482 h 4241931"/>
              <a:gd name="connsiteX700" fmla="*/ 1764303 w 4651277"/>
              <a:gd name="connsiteY700" fmla="*/ 3915801 h 4241931"/>
              <a:gd name="connsiteX701" fmla="*/ 1740423 w 4651277"/>
              <a:gd name="connsiteY701" fmla="*/ 3889176 h 4241931"/>
              <a:gd name="connsiteX702" fmla="*/ 1722011 w 4651277"/>
              <a:gd name="connsiteY702" fmla="*/ 3876752 h 4241931"/>
              <a:gd name="connsiteX703" fmla="*/ 1711940 w 4651277"/>
              <a:gd name="connsiteY703" fmla="*/ 3893084 h 4241931"/>
              <a:gd name="connsiteX704" fmla="*/ 1711668 w 4651277"/>
              <a:gd name="connsiteY704" fmla="*/ 3897518 h 4241931"/>
              <a:gd name="connsiteX705" fmla="*/ 1705099 w 4651277"/>
              <a:gd name="connsiteY705" fmla="*/ 3926559 h 4241931"/>
              <a:gd name="connsiteX706" fmla="*/ 1692762 w 4651277"/>
              <a:gd name="connsiteY706" fmla="*/ 3907147 h 4241931"/>
              <a:gd name="connsiteX707" fmla="*/ 1685994 w 4651277"/>
              <a:gd name="connsiteY707" fmla="*/ 3883452 h 4241931"/>
              <a:gd name="connsiteX708" fmla="*/ 1643295 w 4651277"/>
              <a:gd name="connsiteY708" fmla="*/ 3873479 h 4241931"/>
              <a:gd name="connsiteX709" fmla="*/ 1628399 w 4651277"/>
              <a:gd name="connsiteY709" fmla="*/ 3893111 h 4241931"/>
              <a:gd name="connsiteX710" fmla="*/ 1600019 w 4651277"/>
              <a:gd name="connsiteY710" fmla="*/ 3878537 h 4241931"/>
              <a:gd name="connsiteX711" fmla="*/ 1596347 w 4651277"/>
              <a:gd name="connsiteY711" fmla="*/ 3851778 h 4241931"/>
              <a:gd name="connsiteX712" fmla="*/ 1574043 w 4651277"/>
              <a:gd name="connsiteY712" fmla="*/ 3830214 h 4241931"/>
              <a:gd name="connsiteX713" fmla="*/ 1541567 w 4651277"/>
              <a:gd name="connsiteY713" fmla="*/ 3798615 h 4241931"/>
              <a:gd name="connsiteX714" fmla="*/ 1492724 w 4651277"/>
              <a:gd name="connsiteY714" fmla="*/ 3763103 h 4241931"/>
              <a:gd name="connsiteX715" fmla="*/ 1470589 w 4651277"/>
              <a:gd name="connsiteY715" fmla="*/ 3755587 h 4241931"/>
              <a:gd name="connsiteX716" fmla="*/ 1479644 w 4651277"/>
              <a:gd name="connsiteY716" fmla="*/ 3744671 h 4241931"/>
              <a:gd name="connsiteX717" fmla="*/ 1466562 w 4651277"/>
              <a:gd name="connsiteY717" fmla="*/ 3726239 h 4241931"/>
              <a:gd name="connsiteX718" fmla="*/ 1430989 w 4651277"/>
              <a:gd name="connsiteY718" fmla="*/ 3697700 h 4241931"/>
              <a:gd name="connsiteX719" fmla="*/ 1419313 w 4651277"/>
              <a:gd name="connsiteY719" fmla="*/ 3670284 h 4241931"/>
              <a:gd name="connsiteX720" fmla="*/ 1417125 w 4651277"/>
              <a:gd name="connsiteY720" fmla="*/ 3655509 h 4241931"/>
              <a:gd name="connsiteX721" fmla="*/ 1407563 w 4651277"/>
              <a:gd name="connsiteY721" fmla="*/ 3669999 h 4241931"/>
              <a:gd name="connsiteX722" fmla="*/ 1383547 w 4651277"/>
              <a:gd name="connsiteY722" fmla="*/ 3699284 h 4241931"/>
              <a:gd name="connsiteX723" fmla="*/ 1335775 w 4651277"/>
              <a:gd name="connsiteY723" fmla="*/ 3738369 h 4241931"/>
              <a:gd name="connsiteX724" fmla="*/ 1312449 w 4651277"/>
              <a:gd name="connsiteY724" fmla="*/ 3759039 h 4241931"/>
              <a:gd name="connsiteX725" fmla="*/ 1295945 w 4651277"/>
              <a:gd name="connsiteY725" fmla="*/ 3759452 h 4241931"/>
              <a:gd name="connsiteX726" fmla="*/ 1292551 w 4651277"/>
              <a:gd name="connsiteY726" fmla="*/ 3785619 h 4241931"/>
              <a:gd name="connsiteX727" fmla="*/ 1236423 w 4651277"/>
              <a:gd name="connsiteY727" fmla="*/ 3826202 h 4241931"/>
              <a:gd name="connsiteX728" fmla="*/ 1221212 w 4651277"/>
              <a:gd name="connsiteY728" fmla="*/ 3837554 h 4241931"/>
              <a:gd name="connsiteX729" fmla="*/ 1171545 w 4651277"/>
              <a:gd name="connsiteY729" fmla="*/ 3867819 h 4241931"/>
              <a:gd name="connsiteX730" fmla="*/ 1116177 w 4651277"/>
              <a:gd name="connsiteY730" fmla="*/ 3898928 h 4241931"/>
              <a:gd name="connsiteX731" fmla="*/ 1085512 w 4651277"/>
              <a:gd name="connsiteY731" fmla="*/ 3913809 h 4241931"/>
              <a:gd name="connsiteX732" fmla="*/ 1084513 w 4651277"/>
              <a:gd name="connsiteY732" fmla="*/ 3915463 h 4241931"/>
              <a:gd name="connsiteX733" fmla="*/ 1084512 w 4651277"/>
              <a:gd name="connsiteY733" fmla="*/ 3915463 h 4241931"/>
              <a:gd name="connsiteX734" fmla="*/ 1084263 w 4651277"/>
              <a:gd name="connsiteY734" fmla="*/ 3915876 h 4241931"/>
              <a:gd name="connsiteX735" fmla="*/ 1084513 w 4651277"/>
              <a:gd name="connsiteY735" fmla="*/ 3915463 h 4241931"/>
              <a:gd name="connsiteX736" fmla="*/ 1085839 w 4651277"/>
              <a:gd name="connsiteY736" fmla="*/ 3915136 h 4241931"/>
              <a:gd name="connsiteX737" fmla="*/ 1094229 w 4651277"/>
              <a:gd name="connsiteY737" fmla="*/ 3924043 h 4241931"/>
              <a:gd name="connsiteX738" fmla="*/ 1088904 w 4651277"/>
              <a:gd name="connsiteY738" fmla="*/ 3930985 h 4241931"/>
              <a:gd name="connsiteX739" fmla="*/ 1018977 w 4651277"/>
              <a:gd name="connsiteY739" fmla="*/ 3997770 h 4241931"/>
              <a:gd name="connsiteX740" fmla="*/ 1006350 w 4651277"/>
              <a:gd name="connsiteY740" fmla="*/ 4009328 h 4241931"/>
              <a:gd name="connsiteX741" fmla="*/ 1002301 w 4651277"/>
              <a:gd name="connsiteY741" fmla="*/ 4011171 h 4241931"/>
              <a:gd name="connsiteX742" fmla="*/ 990173 w 4651277"/>
              <a:gd name="connsiteY742" fmla="*/ 4011068 h 4241931"/>
              <a:gd name="connsiteX743" fmla="*/ 985936 w 4651277"/>
              <a:gd name="connsiteY743" fmla="*/ 4009861 h 4241931"/>
              <a:gd name="connsiteX744" fmla="*/ 977409 w 4651277"/>
              <a:gd name="connsiteY744" fmla="*/ 4002677 h 4241931"/>
              <a:gd name="connsiteX745" fmla="*/ 972121 w 4651277"/>
              <a:gd name="connsiteY745" fmla="*/ 3998352 h 4241931"/>
              <a:gd name="connsiteX746" fmla="*/ 953239 w 4651277"/>
              <a:gd name="connsiteY746" fmla="*/ 4017645 h 4241931"/>
              <a:gd name="connsiteX747" fmla="*/ 934255 w 4651277"/>
              <a:gd name="connsiteY747" fmla="*/ 4027395 h 4241931"/>
              <a:gd name="connsiteX748" fmla="*/ 928071 w 4651277"/>
              <a:gd name="connsiteY748" fmla="*/ 4012596 h 4241931"/>
              <a:gd name="connsiteX749" fmla="*/ 996223 w 4651277"/>
              <a:gd name="connsiteY749" fmla="*/ 3962574 h 4241931"/>
              <a:gd name="connsiteX750" fmla="*/ 1026009 w 4651277"/>
              <a:gd name="connsiteY750" fmla="*/ 3931585 h 4241931"/>
              <a:gd name="connsiteX751" fmla="*/ 1031264 w 4651277"/>
              <a:gd name="connsiteY751" fmla="*/ 3925503 h 4241931"/>
              <a:gd name="connsiteX752" fmla="*/ 1077468 w 4651277"/>
              <a:gd name="connsiteY752" fmla="*/ 3900596 h 4241931"/>
              <a:gd name="connsiteX753" fmla="*/ 1094162 w 4651277"/>
              <a:gd name="connsiteY753" fmla="*/ 3881561 h 4241931"/>
              <a:gd name="connsiteX754" fmla="*/ 1102948 w 4651277"/>
              <a:gd name="connsiteY754" fmla="*/ 3869261 h 4241931"/>
              <a:gd name="connsiteX755" fmla="*/ 1153234 w 4651277"/>
              <a:gd name="connsiteY755" fmla="*/ 3831245 h 4241931"/>
              <a:gd name="connsiteX756" fmla="*/ 1182230 w 4651277"/>
              <a:gd name="connsiteY756" fmla="*/ 3799326 h 4241931"/>
              <a:gd name="connsiteX757" fmla="*/ 1213308 w 4651277"/>
              <a:gd name="connsiteY757" fmla="*/ 3779276 h 4241931"/>
              <a:gd name="connsiteX758" fmla="*/ 1227005 w 4651277"/>
              <a:gd name="connsiteY758" fmla="*/ 3743531 h 4241931"/>
              <a:gd name="connsiteX759" fmla="*/ 1221458 w 4651277"/>
              <a:gd name="connsiteY759" fmla="*/ 3737019 h 4241931"/>
              <a:gd name="connsiteX760" fmla="*/ 1231625 w 4651277"/>
              <a:gd name="connsiteY760" fmla="*/ 3685821 h 4241931"/>
              <a:gd name="connsiteX761" fmla="*/ 1240257 w 4651277"/>
              <a:gd name="connsiteY761" fmla="*/ 3659206 h 4241931"/>
              <a:gd name="connsiteX762" fmla="*/ 1240179 w 4651277"/>
              <a:gd name="connsiteY762" fmla="*/ 3659067 h 4241931"/>
              <a:gd name="connsiteX763" fmla="*/ 1230192 w 4651277"/>
              <a:gd name="connsiteY763" fmla="*/ 3642988 h 4241931"/>
              <a:gd name="connsiteX764" fmla="*/ 1231048 w 4651277"/>
              <a:gd name="connsiteY764" fmla="*/ 3642849 h 4241931"/>
              <a:gd name="connsiteX765" fmla="*/ 1229111 w 4651277"/>
              <a:gd name="connsiteY765" fmla="*/ 3639405 h 4241931"/>
              <a:gd name="connsiteX766" fmla="*/ 1225082 w 4651277"/>
              <a:gd name="connsiteY766" fmla="*/ 3615949 h 4241931"/>
              <a:gd name="connsiteX767" fmla="*/ 1223380 w 4651277"/>
              <a:gd name="connsiteY767" fmla="*/ 3610559 h 4241931"/>
              <a:gd name="connsiteX768" fmla="*/ 1222745 w 4651277"/>
              <a:gd name="connsiteY768" fmla="*/ 3611002 h 4241931"/>
              <a:gd name="connsiteX769" fmla="*/ 1190493 w 4651277"/>
              <a:gd name="connsiteY769" fmla="*/ 3651565 h 4241931"/>
              <a:gd name="connsiteX770" fmla="*/ 1166783 w 4651277"/>
              <a:gd name="connsiteY770" fmla="*/ 3661736 h 4241931"/>
              <a:gd name="connsiteX771" fmla="*/ 1154637 w 4651277"/>
              <a:gd name="connsiteY771" fmla="*/ 3670210 h 4241931"/>
              <a:gd name="connsiteX772" fmla="*/ 1116633 w 4651277"/>
              <a:gd name="connsiteY772" fmla="*/ 3690352 h 4241931"/>
              <a:gd name="connsiteX773" fmla="*/ 1090960 w 4651277"/>
              <a:gd name="connsiteY773" fmla="*/ 3676395 h 4241931"/>
              <a:gd name="connsiteX774" fmla="*/ 1152056 w 4651277"/>
              <a:gd name="connsiteY774" fmla="*/ 3582772 h 4241931"/>
              <a:gd name="connsiteX775" fmla="*/ 1146988 w 4651277"/>
              <a:gd name="connsiteY775" fmla="*/ 3583121 h 4241931"/>
              <a:gd name="connsiteX776" fmla="*/ 1174341 w 4651277"/>
              <a:gd name="connsiteY776" fmla="*/ 3554475 h 4241931"/>
              <a:gd name="connsiteX777" fmla="*/ 1195008 w 4651277"/>
              <a:gd name="connsiteY777" fmla="*/ 3526369 h 4241931"/>
              <a:gd name="connsiteX778" fmla="*/ 1182314 w 4651277"/>
              <a:gd name="connsiteY778" fmla="*/ 3516738 h 4241931"/>
              <a:gd name="connsiteX779" fmla="*/ 1164089 w 4651277"/>
              <a:gd name="connsiteY779" fmla="*/ 3495341 h 4241931"/>
              <a:gd name="connsiteX780" fmla="*/ 1138525 w 4651277"/>
              <a:gd name="connsiteY780" fmla="*/ 3489826 h 4241931"/>
              <a:gd name="connsiteX781" fmla="*/ 1113579 w 4651277"/>
              <a:gd name="connsiteY781" fmla="*/ 3498232 h 4241931"/>
              <a:gd name="connsiteX782" fmla="*/ 1101193 w 4651277"/>
              <a:gd name="connsiteY782" fmla="*/ 3517611 h 4241931"/>
              <a:gd name="connsiteX783" fmla="*/ 1083741 w 4651277"/>
              <a:gd name="connsiteY783" fmla="*/ 3524449 h 4241931"/>
              <a:gd name="connsiteX784" fmla="*/ 1066327 w 4651277"/>
              <a:gd name="connsiteY784" fmla="*/ 3498350 h 4241931"/>
              <a:gd name="connsiteX785" fmla="*/ 1060384 w 4651277"/>
              <a:gd name="connsiteY785" fmla="*/ 3491373 h 4241931"/>
              <a:gd name="connsiteX786" fmla="*/ 1051908 w 4651277"/>
              <a:gd name="connsiteY786" fmla="*/ 3488960 h 4241931"/>
              <a:gd name="connsiteX787" fmla="*/ 1034735 w 4651277"/>
              <a:gd name="connsiteY787" fmla="*/ 3470682 h 4241931"/>
              <a:gd name="connsiteX788" fmla="*/ 1017197 w 4651277"/>
              <a:gd name="connsiteY788" fmla="*/ 3484015 h 4241931"/>
              <a:gd name="connsiteX789" fmla="*/ 1010237 w 4651277"/>
              <a:gd name="connsiteY789" fmla="*/ 3484324 h 4241931"/>
              <a:gd name="connsiteX790" fmla="*/ 958799 w 4651277"/>
              <a:gd name="connsiteY790" fmla="*/ 3466337 h 4241931"/>
              <a:gd name="connsiteX791" fmla="*/ 951788 w 4651277"/>
              <a:gd name="connsiteY791" fmla="*/ 3461874 h 4241931"/>
              <a:gd name="connsiteX792" fmla="*/ 926759 w 4651277"/>
              <a:gd name="connsiteY792" fmla="*/ 3433431 h 4241931"/>
              <a:gd name="connsiteX793" fmla="*/ 903850 w 4651277"/>
              <a:gd name="connsiteY793" fmla="*/ 3383920 h 4241931"/>
              <a:gd name="connsiteX794" fmla="*/ 895238 w 4651277"/>
              <a:gd name="connsiteY794" fmla="*/ 3361559 h 4241931"/>
              <a:gd name="connsiteX795" fmla="*/ 893102 w 4651277"/>
              <a:gd name="connsiteY795" fmla="*/ 3344918 h 4241931"/>
              <a:gd name="connsiteX796" fmla="*/ 913932 w 4651277"/>
              <a:gd name="connsiteY796" fmla="*/ 3295875 h 4241931"/>
              <a:gd name="connsiteX797" fmla="*/ 916552 w 4651277"/>
              <a:gd name="connsiteY797" fmla="*/ 3284815 h 4241931"/>
              <a:gd name="connsiteX798" fmla="*/ 902668 w 4651277"/>
              <a:gd name="connsiteY798" fmla="*/ 3252497 h 4241931"/>
              <a:gd name="connsiteX799" fmla="*/ 899396 w 4651277"/>
              <a:gd name="connsiteY799" fmla="*/ 3239232 h 4241931"/>
              <a:gd name="connsiteX800" fmla="*/ 894195 w 4651277"/>
              <a:gd name="connsiteY800" fmla="*/ 3206742 h 4241931"/>
              <a:gd name="connsiteX801" fmla="*/ 880363 w 4651277"/>
              <a:gd name="connsiteY801" fmla="*/ 3200867 h 4241931"/>
              <a:gd name="connsiteX802" fmla="*/ 868662 w 4651277"/>
              <a:gd name="connsiteY802" fmla="*/ 3212216 h 4241931"/>
              <a:gd name="connsiteX803" fmla="*/ 861785 w 4651277"/>
              <a:gd name="connsiteY803" fmla="*/ 3179867 h 4241931"/>
              <a:gd name="connsiteX804" fmla="*/ 841031 w 4651277"/>
              <a:gd name="connsiteY804" fmla="*/ 3128406 h 4241931"/>
              <a:gd name="connsiteX805" fmla="*/ 835094 w 4651277"/>
              <a:gd name="connsiteY805" fmla="*/ 3130395 h 4241931"/>
              <a:gd name="connsiteX806" fmla="*/ 836894 w 4651277"/>
              <a:gd name="connsiteY806" fmla="*/ 3131712 h 4241931"/>
              <a:gd name="connsiteX807" fmla="*/ 828164 w 4651277"/>
              <a:gd name="connsiteY807" fmla="*/ 3141426 h 4241931"/>
              <a:gd name="connsiteX808" fmla="*/ 810249 w 4651277"/>
              <a:gd name="connsiteY808" fmla="*/ 3168564 h 4241931"/>
              <a:gd name="connsiteX809" fmla="*/ 805666 w 4651277"/>
              <a:gd name="connsiteY809" fmla="*/ 3182762 h 4241931"/>
              <a:gd name="connsiteX810" fmla="*/ 762994 w 4651277"/>
              <a:gd name="connsiteY810" fmla="*/ 3247137 h 4241931"/>
              <a:gd name="connsiteX811" fmla="*/ 769696 w 4651277"/>
              <a:gd name="connsiteY811" fmla="*/ 3269578 h 4241931"/>
              <a:gd name="connsiteX812" fmla="*/ 788985 w 4651277"/>
              <a:gd name="connsiteY812" fmla="*/ 3312615 h 4241931"/>
              <a:gd name="connsiteX813" fmla="*/ 783024 w 4651277"/>
              <a:gd name="connsiteY813" fmla="*/ 3324613 h 4241931"/>
              <a:gd name="connsiteX814" fmla="*/ 758660 w 4651277"/>
              <a:gd name="connsiteY814" fmla="*/ 3335580 h 4241931"/>
              <a:gd name="connsiteX815" fmla="*/ 671389 w 4651277"/>
              <a:gd name="connsiteY815" fmla="*/ 3280299 h 4241931"/>
              <a:gd name="connsiteX816" fmla="*/ 650969 w 4651277"/>
              <a:gd name="connsiteY816" fmla="*/ 3269201 h 4241931"/>
              <a:gd name="connsiteX817" fmla="*/ 641617 w 4651277"/>
              <a:gd name="connsiteY817" fmla="*/ 3268933 h 4241931"/>
              <a:gd name="connsiteX818" fmla="*/ 644405 w 4651277"/>
              <a:gd name="connsiteY818" fmla="*/ 3282190 h 4241931"/>
              <a:gd name="connsiteX819" fmla="*/ 650760 w 4651277"/>
              <a:gd name="connsiteY819" fmla="*/ 3284028 h 4241931"/>
              <a:gd name="connsiteX820" fmla="*/ 664657 w 4651277"/>
              <a:gd name="connsiteY820" fmla="*/ 3289108 h 4241931"/>
              <a:gd name="connsiteX821" fmla="*/ 653088 w 4651277"/>
              <a:gd name="connsiteY821" fmla="*/ 3305841 h 4241931"/>
              <a:gd name="connsiteX822" fmla="*/ 681811 w 4651277"/>
              <a:gd name="connsiteY822" fmla="*/ 3311127 h 4241931"/>
              <a:gd name="connsiteX823" fmla="*/ 681325 w 4651277"/>
              <a:gd name="connsiteY823" fmla="*/ 3323067 h 4241931"/>
              <a:gd name="connsiteX824" fmla="*/ 642947 w 4651277"/>
              <a:gd name="connsiteY824" fmla="*/ 3318009 h 4241931"/>
              <a:gd name="connsiteX825" fmla="*/ 616859 w 4651277"/>
              <a:gd name="connsiteY825" fmla="*/ 3306171 h 4241931"/>
              <a:gd name="connsiteX826" fmla="*/ 615221 w 4651277"/>
              <a:gd name="connsiteY826" fmla="*/ 3285459 h 4241931"/>
              <a:gd name="connsiteX827" fmla="*/ 603851 w 4651277"/>
              <a:gd name="connsiteY827" fmla="*/ 3275124 h 4241931"/>
              <a:gd name="connsiteX828" fmla="*/ 584006 w 4651277"/>
              <a:gd name="connsiteY828" fmla="*/ 3294285 h 4241931"/>
              <a:gd name="connsiteX829" fmla="*/ 576030 w 4651277"/>
              <a:gd name="connsiteY829" fmla="*/ 3296216 h 4241931"/>
              <a:gd name="connsiteX830" fmla="*/ 595446 w 4651277"/>
              <a:gd name="connsiteY830" fmla="*/ 3254362 h 4241931"/>
              <a:gd name="connsiteX831" fmla="*/ 582146 w 4651277"/>
              <a:gd name="connsiteY831" fmla="*/ 3236050 h 4241931"/>
              <a:gd name="connsiteX832" fmla="*/ 559040 w 4651277"/>
              <a:gd name="connsiteY832" fmla="*/ 3238269 h 4241931"/>
              <a:gd name="connsiteX833" fmla="*/ 547418 w 4651277"/>
              <a:gd name="connsiteY833" fmla="*/ 3221663 h 4241931"/>
              <a:gd name="connsiteX834" fmla="*/ 555276 w 4651277"/>
              <a:gd name="connsiteY834" fmla="*/ 3208783 h 4241931"/>
              <a:gd name="connsiteX835" fmla="*/ 552916 w 4651277"/>
              <a:gd name="connsiteY835" fmla="*/ 3178113 h 4241931"/>
              <a:gd name="connsiteX836" fmla="*/ 554759 w 4651277"/>
              <a:gd name="connsiteY836" fmla="*/ 3143891 h 4241931"/>
              <a:gd name="connsiteX837" fmla="*/ 546452 w 4651277"/>
              <a:gd name="connsiteY837" fmla="*/ 3109595 h 4241931"/>
              <a:gd name="connsiteX838" fmla="*/ 531314 w 4651277"/>
              <a:gd name="connsiteY838" fmla="*/ 3097640 h 4241931"/>
              <a:gd name="connsiteX839" fmla="*/ 544016 w 4651277"/>
              <a:gd name="connsiteY839" fmla="*/ 3089076 h 4241931"/>
              <a:gd name="connsiteX840" fmla="*/ 547970 w 4651277"/>
              <a:gd name="connsiteY840" fmla="*/ 3079252 h 4241931"/>
              <a:gd name="connsiteX841" fmla="*/ 536113 w 4651277"/>
              <a:gd name="connsiteY841" fmla="*/ 3040749 h 4241931"/>
              <a:gd name="connsiteX842" fmla="*/ 536514 w 4651277"/>
              <a:gd name="connsiteY842" fmla="*/ 3026719 h 4241931"/>
              <a:gd name="connsiteX843" fmla="*/ 518069 w 4651277"/>
              <a:gd name="connsiteY843" fmla="*/ 3044697 h 4241931"/>
              <a:gd name="connsiteX844" fmla="*/ 505031 w 4651277"/>
              <a:gd name="connsiteY844" fmla="*/ 3044899 h 4241931"/>
              <a:gd name="connsiteX845" fmla="*/ 469088 w 4651277"/>
              <a:gd name="connsiteY845" fmla="*/ 3060358 h 4241931"/>
              <a:gd name="connsiteX846" fmla="*/ 446865 w 4651277"/>
              <a:gd name="connsiteY846" fmla="*/ 3064475 h 4241931"/>
              <a:gd name="connsiteX847" fmla="*/ 428167 w 4651277"/>
              <a:gd name="connsiteY847" fmla="*/ 3076179 h 4241931"/>
              <a:gd name="connsiteX848" fmla="*/ 421376 w 4651277"/>
              <a:gd name="connsiteY848" fmla="*/ 3079513 h 4241931"/>
              <a:gd name="connsiteX849" fmla="*/ 387850 w 4651277"/>
              <a:gd name="connsiteY849" fmla="*/ 3050902 h 4241931"/>
              <a:gd name="connsiteX850" fmla="*/ 356247 w 4651277"/>
              <a:gd name="connsiteY850" fmla="*/ 3058134 h 4241931"/>
              <a:gd name="connsiteX851" fmla="*/ 329279 w 4651277"/>
              <a:gd name="connsiteY851" fmla="*/ 3044401 h 4241931"/>
              <a:gd name="connsiteX852" fmla="*/ 308607 w 4651277"/>
              <a:gd name="connsiteY852" fmla="*/ 3027031 h 4241931"/>
              <a:gd name="connsiteX853" fmla="*/ 279538 w 4651277"/>
              <a:gd name="connsiteY853" fmla="*/ 3001141 h 4241931"/>
              <a:gd name="connsiteX854" fmla="*/ 267950 w 4651277"/>
              <a:gd name="connsiteY854" fmla="*/ 2993392 h 4241931"/>
              <a:gd name="connsiteX855" fmla="*/ 257547 w 4651277"/>
              <a:gd name="connsiteY855" fmla="*/ 2987046 h 4241931"/>
              <a:gd name="connsiteX856" fmla="*/ 263834 w 4651277"/>
              <a:gd name="connsiteY856" fmla="*/ 2971168 h 4241931"/>
              <a:gd name="connsiteX857" fmla="*/ 275244 w 4651277"/>
              <a:gd name="connsiteY857" fmla="*/ 2962494 h 4241931"/>
              <a:gd name="connsiteX858" fmla="*/ 283127 w 4651277"/>
              <a:gd name="connsiteY858" fmla="*/ 2946230 h 4241931"/>
              <a:gd name="connsiteX859" fmla="*/ 271842 w 4651277"/>
              <a:gd name="connsiteY859" fmla="*/ 2937986 h 4241931"/>
              <a:gd name="connsiteX860" fmla="*/ 255949 w 4651277"/>
              <a:gd name="connsiteY860" fmla="*/ 2947324 h 4241931"/>
              <a:gd name="connsiteX861" fmla="*/ 248671 w 4651277"/>
              <a:gd name="connsiteY861" fmla="*/ 2962598 h 4241931"/>
              <a:gd name="connsiteX862" fmla="*/ 220889 w 4651277"/>
              <a:gd name="connsiteY862" fmla="*/ 2964682 h 4241931"/>
              <a:gd name="connsiteX863" fmla="*/ 224312 w 4651277"/>
              <a:gd name="connsiteY863" fmla="*/ 2945699 h 4241931"/>
              <a:gd name="connsiteX864" fmla="*/ 224403 w 4651277"/>
              <a:gd name="connsiteY864" fmla="*/ 2919922 h 4241931"/>
              <a:gd name="connsiteX865" fmla="*/ 221119 w 4651277"/>
              <a:gd name="connsiteY865" fmla="*/ 2906363 h 4241931"/>
              <a:gd name="connsiteX866" fmla="*/ 227734 w 4651277"/>
              <a:gd name="connsiteY866" fmla="*/ 2886607 h 4241931"/>
              <a:gd name="connsiteX867" fmla="*/ 230419 w 4651277"/>
              <a:gd name="connsiteY867" fmla="*/ 2873291 h 4241931"/>
              <a:gd name="connsiteX868" fmla="*/ 220334 w 4651277"/>
              <a:gd name="connsiteY868" fmla="*/ 2850825 h 4241931"/>
              <a:gd name="connsiteX869" fmla="*/ 210854 w 4651277"/>
              <a:gd name="connsiteY869" fmla="*/ 2827368 h 4241931"/>
              <a:gd name="connsiteX870" fmla="*/ 241764 w 4651277"/>
              <a:gd name="connsiteY870" fmla="*/ 2778929 h 4241931"/>
              <a:gd name="connsiteX871" fmla="*/ 255002 w 4651277"/>
              <a:gd name="connsiteY871" fmla="*/ 2751657 h 4241931"/>
              <a:gd name="connsiteX872" fmla="*/ 276350 w 4651277"/>
              <a:gd name="connsiteY872" fmla="*/ 2717777 h 4241931"/>
              <a:gd name="connsiteX873" fmla="*/ 285282 w 4651277"/>
              <a:gd name="connsiteY873" fmla="*/ 2707593 h 4241931"/>
              <a:gd name="connsiteX874" fmla="*/ 276926 w 4651277"/>
              <a:gd name="connsiteY874" fmla="*/ 2680064 h 4241931"/>
              <a:gd name="connsiteX875" fmla="*/ 264542 w 4651277"/>
              <a:gd name="connsiteY875" fmla="*/ 2672508 h 4241931"/>
              <a:gd name="connsiteX876" fmla="*/ 308116 w 4651277"/>
              <a:gd name="connsiteY876" fmla="*/ 2674621 h 4241931"/>
              <a:gd name="connsiteX877" fmla="*/ 327864 w 4651277"/>
              <a:gd name="connsiteY877" fmla="*/ 2668993 h 4241931"/>
              <a:gd name="connsiteX878" fmla="*/ 339456 w 4651277"/>
              <a:gd name="connsiteY878" fmla="*/ 2648876 h 4241931"/>
              <a:gd name="connsiteX879" fmla="*/ 368061 w 4651277"/>
              <a:gd name="connsiteY879" fmla="*/ 2643216 h 4241931"/>
              <a:gd name="connsiteX880" fmla="*/ 389538 w 4651277"/>
              <a:gd name="connsiteY880" fmla="*/ 2632526 h 4241931"/>
              <a:gd name="connsiteX881" fmla="*/ 396992 w 4651277"/>
              <a:gd name="connsiteY881" fmla="*/ 2633675 h 4241931"/>
              <a:gd name="connsiteX882" fmla="*/ 398142 w 4651277"/>
              <a:gd name="connsiteY882" fmla="*/ 2626219 h 4241931"/>
              <a:gd name="connsiteX883" fmla="*/ 385394 w 4651277"/>
              <a:gd name="connsiteY883" fmla="*/ 2597603 h 4241931"/>
              <a:gd name="connsiteX884" fmla="*/ 377546 w 4651277"/>
              <a:gd name="connsiteY884" fmla="*/ 2596603 h 4241931"/>
              <a:gd name="connsiteX885" fmla="*/ 376221 w 4651277"/>
              <a:gd name="connsiteY885" fmla="*/ 2597323 h 4241931"/>
              <a:gd name="connsiteX886" fmla="*/ 363730 w 4651277"/>
              <a:gd name="connsiteY886" fmla="*/ 2594317 h 4241931"/>
              <a:gd name="connsiteX887" fmla="*/ 336858 w 4651277"/>
              <a:gd name="connsiteY887" fmla="*/ 2561827 h 4241931"/>
              <a:gd name="connsiteX888" fmla="*/ 337956 w 4651277"/>
              <a:gd name="connsiteY888" fmla="*/ 2558256 h 4241931"/>
              <a:gd name="connsiteX889" fmla="*/ 331405 w 4651277"/>
              <a:gd name="connsiteY889" fmla="*/ 2552878 h 4241931"/>
              <a:gd name="connsiteX890" fmla="*/ 308578 w 4651277"/>
              <a:gd name="connsiteY890" fmla="*/ 2557984 h 4241931"/>
              <a:gd name="connsiteX891" fmla="*/ 294264 w 4651277"/>
              <a:gd name="connsiteY891" fmla="*/ 2582561 h 4241931"/>
              <a:gd name="connsiteX892" fmla="*/ 283955 w 4651277"/>
              <a:gd name="connsiteY892" fmla="*/ 2590545 h 4241931"/>
              <a:gd name="connsiteX893" fmla="*/ 279462 w 4651277"/>
              <a:gd name="connsiteY893" fmla="*/ 2578968 h 4241931"/>
              <a:gd name="connsiteX894" fmla="*/ 280886 w 4651277"/>
              <a:gd name="connsiteY894" fmla="*/ 2534293 h 4241931"/>
              <a:gd name="connsiteX895" fmla="*/ 293312 w 4651277"/>
              <a:gd name="connsiteY895" fmla="*/ 2522841 h 4241931"/>
              <a:gd name="connsiteX896" fmla="*/ 313664 w 4651277"/>
              <a:gd name="connsiteY896" fmla="*/ 2509256 h 4241931"/>
              <a:gd name="connsiteX897" fmla="*/ 322562 w 4651277"/>
              <a:gd name="connsiteY897" fmla="*/ 2501743 h 4241931"/>
              <a:gd name="connsiteX898" fmla="*/ 322347 w 4651277"/>
              <a:gd name="connsiteY898" fmla="*/ 2500403 h 4241931"/>
              <a:gd name="connsiteX899" fmla="*/ 325012 w 4651277"/>
              <a:gd name="connsiteY899" fmla="*/ 2494504 h 4241931"/>
              <a:gd name="connsiteX900" fmla="*/ 327121 w 4651277"/>
              <a:gd name="connsiteY900" fmla="*/ 2489822 h 4241931"/>
              <a:gd name="connsiteX901" fmla="*/ 325375 w 4651277"/>
              <a:gd name="connsiteY901" fmla="*/ 2483801 h 4241931"/>
              <a:gd name="connsiteX902" fmla="*/ 319894 w 4651277"/>
              <a:gd name="connsiteY902" fmla="*/ 2485096 h 4241931"/>
              <a:gd name="connsiteX903" fmla="*/ 311599 w 4651277"/>
              <a:gd name="connsiteY903" fmla="*/ 2486736 h 4241931"/>
              <a:gd name="connsiteX904" fmla="*/ 310423 w 4651277"/>
              <a:gd name="connsiteY904" fmla="*/ 2477683 h 4241931"/>
              <a:gd name="connsiteX905" fmla="*/ 311281 w 4651277"/>
              <a:gd name="connsiteY905" fmla="*/ 2475872 h 4241931"/>
              <a:gd name="connsiteX906" fmla="*/ 304224 w 4651277"/>
              <a:gd name="connsiteY906" fmla="*/ 2463706 h 4241931"/>
              <a:gd name="connsiteX907" fmla="*/ 295275 w 4651277"/>
              <a:gd name="connsiteY907" fmla="*/ 2457135 h 4241931"/>
              <a:gd name="connsiteX908" fmla="*/ 294859 w 4651277"/>
              <a:gd name="connsiteY908" fmla="*/ 2454016 h 4241931"/>
              <a:gd name="connsiteX909" fmla="*/ 286910 w 4651277"/>
              <a:gd name="connsiteY909" fmla="*/ 2446244 h 4241931"/>
              <a:gd name="connsiteX910" fmla="*/ 278232 w 4651277"/>
              <a:gd name="connsiteY910" fmla="*/ 2442183 h 4241931"/>
              <a:gd name="connsiteX911" fmla="*/ 256502 w 4651277"/>
              <a:gd name="connsiteY911" fmla="*/ 2431877 h 4241931"/>
              <a:gd name="connsiteX912" fmla="*/ 233566 w 4651277"/>
              <a:gd name="connsiteY912" fmla="*/ 2432796 h 4241931"/>
              <a:gd name="connsiteX913" fmla="*/ 225585 w 4651277"/>
              <a:gd name="connsiteY913" fmla="*/ 2427605 h 4241931"/>
              <a:gd name="connsiteX914" fmla="*/ 218516 w 4651277"/>
              <a:gd name="connsiteY914" fmla="*/ 2409611 h 4241931"/>
              <a:gd name="connsiteX915" fmla="*/ 219702 w 4651277"/>
              <a:gd name="connsiteY915" fmla="*/ 2396654 h 4241931"/>
              <a:gd name="connsiteX916" fmla="*/ 203612 w 4651277"/>
              <a:gd name="connsiteY916" fmla="*/ 2390201 h 4241931"/>
              <a:gd name="connsiteX917" fmla="*/ 185454 w 4651277"/>
              <a:gd name="connsiteY917" fmla="*/ 2384308 h 4241931"/>
              <a:gd name="connsiteX918" fmla="*/ 180651 w 4651277"/>
              <a:gd name="connsiteY918" fmla="*/ 2360984 h 4241931"/>
              <a:gd name="connsiteX919" fmla="*/ 188954 w 4651277"/>
              <a:gd name="connsiteY919" fmla="*/ 2355173 h 4241931"/>
              <a:gd name="connsiteX920" fmla="*/ 203232 w 4651277"/>
              <a:gd name="connsiteY920" fmla="*/ 2321739 h 4241931"/>
              <a:gd name="connsiteX921" fmla="*/ 198358 w 4651277"/>
              <a:gd name="connsiteY921" fmla="*/ 2280702 h 4241931"/>
              <a:gd name="connsiteX922" fmla="*/ 181129 w 4651277"/>
              <a:gd name="connsiteY922" fmla="*/ 2268831 h 4241931"/>
              <a:gd name="connsiteX923" fmla="*/ 161542 w 4651277"/>
              <a:gd name="connsiteY923" fmla="*/ 2266396 h 4241931"/>
              <a:gd name="connsiteX924" fmla="*/ 170152 w 4651277"/>
              <a:gd name="connsiteY924" fmla="*/ 2232225 h 4241931"/>
              <a:gd name="connsiteX925" fmla="*/ 182158 w 4651277"/>
              <a:gd name="connsiteY925" fmla="*/ 2210319 h 4241931"/>
              <a:gd name="connsiteX926" fmla="*/ 185087 w 4651277"/>
              <a:gd name="connsiteY926" fmla="*/ 2204960 h 4241931"/>
              <a:gd name="connsiteX927" fmla="*/ 183548 w 4651277"/>
              <a:gd name="connsiteY927" fmla="*/ 2204931 h 4241931"/>
              <a:gd name="connsiteX928" fmla="*/ 176985 w 4651277"/>
              <a:gd name="connsiteY928" fmla="*/ 2201655 h 4241931"/>
              <a:gd name="connsiteX929" fmla="*/ 158195 w 4651277"/>
              <a:gd name="connsiteY929" fmla="*/ 2192908 h 4241931"/>
              <a:gd name="connsiteX930" fmla="*/ 153725 w 4651277"/>
              <a:gd name="connsiteY930" fmla="*/ 2186242 h 4241931"/>
              <a:gd name="connsiteX931" fmla="*/ 153180 w 4651277"/>
              <a:gd name="connsiteY931" fmla="*/ 2181644 h 4241931"/>
              <a:gd name="connsiteX932" fmla="*/ 148907 w 4651277"/>
              <a:gd name="connsiteY932" fmla="*/ 2184596 h 4241931"/>
              <a:gd name="connsiteX933" fmla="*/ 133549 w 4651277"/>
              <a:gd name="connsiteY933" fmla="*/ 2192221 h 4241931"/>
              <a:gd name="connsiteX934" fmla="*/ 130014 w 4651277"/>
              <a:gd name="connsiteY934" fmla="*/ 2191909 h 4241931"/>
              <a:gd name="connsiteX935" fmla="*/ 130318 w 4651277"/>
              <a:gd name="connsiteY935" fmla="*/ 2192823 h 4241931"/>
              <a:gd name="connsiteX936" fmla="*/ 126282 w 4651277"/>
              <a:gd name="connsiteY936" fmla="*/ 2195305 h 4241931"/>
              <a:gd name="connsiteX937" fmla="*/ 107338 w 4651277"/>
              <a:gd name="connsiteY937" fmla="*/ 2192707 h 4241931"/>
              <a:gd name="connsiteX938" fmla="*/ 90588 w 4651277"/>
              <a:gd name="connsiteY938" fmla="*/ 2196667 h 4241931"/>
              <a:gd name="connsiteX939" fmla="*/ 85329 w 4651277"/>
              <a:gd name="connsiteY939" fmla="*/ 2204345 h 4241931"/>
              <a:gd name="connsiteX940" fmla="*/ 82412 w 4651277"/>
              <a:gd name="connsiteY940" fmla="*/ 2206965 h 4241931"/>
              <a:gd name="connsiteX941" fmla="*/ 79791 w 4651277"/>
              <a:gd name="connsiteY941" fmla="*/ 2204045 h 4241931"/>
              <a:gd name="connsiteX942" fmla="*/ 72187 w 4651277"/>
              <a:gd name="connsiteY942" fmla="*/ 2199087 h 4241931"/>
              <a:gd name="connsiteX943" fmla="*/ 56610 w 4651277"/>
              <a:gd name="connsiteY943" fmla="*/ 2194405 h 4241931"/>
              <a:gd name="connsiteX944" fmla="*/ 49228 w 4651277"/>
              <a:gd name="connsiteY944" fmla="*/ 2195828 h 4241931"/>
              <a:gd name="connsiteX945" fmla="*/ 44932 w 4651277"/>
              <a:gd name="connsiteY945" fmla="*/ 2199419 h 4241931"/>
              <a:gd name="connsiteX946" fmla="*/ 40357 w 4651277"/>
              <a:gd name="connsiteY946" fmla="*/ 2195030 h 4241931"/>
              <a:gd name="connsiteX947" fmla="*/ 38739 w 4651277"/>
              <a:gd name="connsiteY947" fmla="*/ 2190908 h 4241931"/>
              <a:gd name="connsiteX948" fmla="*/ 25029 w 4651277"/>
              <a:gd name="connsiteY948" fmla="*/ 2188681 h 4241931"/>
              <a:gd name="connsiteX949" fmla="*/ 22953 w 4651277"/>
              <a:gd name="connsiteY949" fmla="*/ 2190781 h 4241931"/>
              <a:gd name="connsiteX950" fmla="*/ 17398 w 4651277"/>
              <a:gd name="connsiteY950" fmla="*/ 2191771 h 4241931"/>
              <a:gd name="connsiteX951" fmla="*/ 17464 w 4651277"/>
              <a:gd name="connsiteY951" fmla="*/ 2186609 h 4241931"/>
              <a:gd name="connsiteX952" fmla="*/ 20703 w 4651277"/>
              <a:gd name="connsiteY952" fmla="*/ 2182626 h 4241931"/>
              <a:gd name="connsiteX953" fmla="*/ 20175 w 4651277"/>
              <a:gd name="connsiteY953" fmla="*/ 2176316 h 4241931"/>
              <a:gd name="connsiteX954" fmla="*/ 10908 w 4651277"/>
              <a:gd name="connsiteY954" fmla="*/ 2158882 h 4241931"/>
              <a:gd name="connsiteX955" fmla="*/ 3909 w 4651277"/>
              <a:gd name="connsiteY955" fmla="*/ 2136084 h 4241931"/>
              <a:gd name="connsiteX956" fmla="*/ 5354 w 4651277"/>
              <a:gd name="connsiteY956" fmla="*/ 2129952 h 4241931"/>
              <a:gd name="connsiteX957" fmla="*/ 9185 w 4651277"/>
              <a:gd name="connsiteY957" fmla="*/ 2123453 h 4241931"/>
              <a:gd name="connsiteX958" fmla="*/ 8263 w 4651277"/>
              <a:gd name="connsiteY958" fmla="*/ 2119867 h 4241931"/>
              <a:gd name="connsiteX959" fmla="*/ 0 w 4651277"/>
              <a:gd name="connsiteY959" fmla="*/ 2106669 h 4241931"/>
              <a:gd name="connsiteX960" fmla="*/ 1997 w 4651277"/>
              <a:gd name="connsiteY960" fmla="*/ 2092253 h 4241931"/>
              <a:gd name="connsiteX961" fmla="*/ 18461 w 4651277"/>
              <a:gd name="connsiteY961" fmla="*/ 2073068 h 4241931"/>
              <a:gd name="connsiteX962" fmla="*/ 22909 w 4651277"/>
              <a:gd name="connsiteY962" fmla="*/ 2063545 h 4241931"/>
              <a:gd name="connsiteX963" fmla="*/ 31396 w 4651277"/>
              <a:gd name="connsiteY963" fmla="*/ 2046292 h 4241931"/>
              <a:gd name="connsiteX964" fmla="*/ 31352 w 4651277"/>
              <a:gd name="connsiteY964" fmla="*/ 2025192 h 4241931"/>
              <a:gd name="connsiteX965" fmla="*/ 63886 w 4651277"/>
              <a:gd name="connsiteY965" fmla="*/ 2013091 h 4241931"/>
              <a:gd name="connsiteX966" fmla="*/ 81239 w 4651277"/>
              <a:gd name="connsiteY966" fmla="*/ 2008044 h 4241931"/>
              <a:gd name="connsiteX967" fmla="*/ 111405 w 4651277"/>
              <a:gd name="connsiteY967" fmla="*/ 1993139 h 4241931"/>
              <a:gd name="connsiteX968" fmla="*/ 126677 w 4651277"/>
              <a:gd name="connsiteY968" fmla="*/ 2000417 h 4241931"/>
              <a:gd name="connsiteX969" fmla="*/ 139632 w 4651277"/>
              <a:gd name="connsiteY969" fmla="*/ 1998124 h 4241931"/>
              <a:gd name="connsiteX970" fmla="*/ 146533 w 4651277"/>
              <a:gd name="connsiteY970" fmla="*/ 1993496 h 4241931"/>
              <a:gd name="connsiteX971" fmla="*/ 153736 w 4651277"/>
              <a:gd name="connsiteY971" fmla="*/ 1988375 h 4241931"/>
              <a:gd name="connsiteX972" fmla="*/ 154376 w 4651277"/>
              <a:gd name="connsiteY972" fmla="*/ 1996242 h 4241931"/>
              <a:gd name="connsiteX973" fmla="*/ 153285 w 4651277"/>
              <a:gd name="connsiteY973" fmla="*/ 2009173 h 4241931"/>
              <a:gd name="connsiteX974" fmla="*/ 164872 w 4651277"/>
              <a:gd name="connsiteY974" fmla="*/ 2016921 h 4241931"/>
              <a:gd name="connsiteX975" fmla="*/ 175266 w 4651277"/>
              <a:gd name="connsiteY975" fmla="*/ 2011025 h 4241931"/>
              <a:gd name="connsiteX976" fmla="*/ 179204 w 4651277"/>
              <a:gd name="connsiteY976" fmla="*/ 2016827 h 4241931"/>
              <a:gd name="connsiteX977" fmla="*/ 185964 w 4651277"/>
              <a:gd name="connsiteY977" fmla="*/ 2044743 h 4241931"/>
              <a:gd name="connsiteX978" fmla="*/ 192136 w 4651277"/>
              <a:gd name="connsiteY978" fmla="*/ 2058025 h 4241931"/>
              <a:gd name="connsiteX979" fmla="*/ 191400 w 4651277"/>
              <a:gd name="connsiteY979" fmla="*/ 2065222 h 4241931"/>
              <a:gd name="connsiteX980" fmla="*/ 193705 w 4651277"/>
              <a:gd name="connsiteY980" fmla="*/ 2064625 h 4241931"/>
              <a:gd name="connsiteX981" fmla="*/ 201345 w 4651277"/>
              <a:gd name="connsiteY981" fmla="*/ 2058516 h 4241931"/>
              <a:gd name="connsiteX982" fmla="*/ 208726 w 4651277"/>
              <a:gd name="connsiteY982" fmla="*/ 2057092 h 4241931"/>
              <a:gd name="connsiteX983" fmla="*/ 228242 w 4651277"/>
              <a:gd name="connsiteY983" fmla="*/ 2063119 h 4241931"/>
              <a:gd name="connsiteX984" fmla="*/ 231942 w 4651277"/>
              <a:gd name="connsiteY984" fmla="*/ 2058517 h 4241931"/>
              <a:gd name="connsiteX985" fmla="*/ 254423 w 4651277"/>
              <a:gd name="connsiteY985" fmla="*/ 2032807 h 4241931"/>
              <a:gd name="connsiteX986" fmla="*/ 259562 w 4651277"/>
              <a:gd name="connsiteY986" fmla="*/ 2024385 h 4241931"/>
              <a:gd name="connsiteX987" fmla="*/ 260350 w 4651277"/>
              <a:gd name="connsiteY987" fmla="*/ 2011951 h 4241931"/>
              <a:gd name="connsiteX988" fmla="*/ 243934 w 4651277"/>
              <a:gd name="connsiteY988" fmla="*/ 1984262 h 4241931"/>
              <a:gd name="connsiteX989" fmla="*/ 241968 w 4651277"/>
              <a:gd name="connsiteY989" fmla="*/ 1967429 h 4241931"/>
              <a:gd name="connsiteX990" fmla="*/ 257810 w 4651277"/>
              <a:gd name="connsiteY990" fmla="*/ 1964858 h 4241931"/>
              <a:gd name="connsiteX991" fmla="*/ 278777 w 4651277"/>
              <a:gd name="connsiteY991" fmla="*/ 1969490 h 4241931"/>
              <a:gd name="connsiteX992" fmla="*/ 293797 w 4651277"/>
              <a:gd name="connsiteY992" fmla="*/ 1970497 h 4241931"/>
              <a:gd name="connsiteX993" fmla="*/ 304189 w 4651277"/>
              <a:gd name="connsiteY993" fmla="*/ 1964603 h 4241931"/>
              <a:gd name="connsiteX994" fmla="*/ 323849 w 4651277"/>
              <a:gd name="connsiteY994" fmla="*/ 1916778 h 4241931"/>
              <a:gd name="connsiteX995" fmla="*/ 339900 w 4651277"/>
              <a:gd name="connsiteY995" fmla="*/ 1899380 h 4241931"/>
              <a:gd name="connsiteX996" fmla="*/ 366172 w 4651277"/>
              <a:gd name="connsiteY996" fmla="*/ 1899774 h 4241931"/>
              <a:gd name="connsiteX997" fmla="*/ 386797 w 4651277"/>
              <a:gd name="connsiteY997" fmla="*/ 1855936 h 4241931"/>
              <a:gd name="connsiteX998" fmla="*/ 382353 w 4651277"/>
              <a:gd name="connsiteY998" fmla="*/ 1837591 h 4241931"/>
              <a:gd name="connsiteX999" fmla="*/ 397618 w 4651277"/>
              <a:gd name="connsiteY999" fmla="*/ 1832628 h 4241931"/>
              <a:gd name="connsiteX1000" fmla="*/ 428633 w 4651277"/>
              <a:gd name="connsiteY1000" fmla="*/ 1850870 h 4241931"/>
              <a:gd name="connsiteX1001" fmla="*/ 421799 w 4651277"/>
              <a:gd name="connsiteY1001" fmla="*/ 1833105 h 4241931"/>
              <a:gd name="connsiteX1002" fmla="*/ 416893 w 4651277"/>
              <a:gd name="connsiteY1002" fmla="*/ 1823315 h 4241931"/>
              <a:gd name="connsiteX1003" fmla="*/ 392972 w 4651277"/>
              <a:gd name="connsiteY1003" fmla="*/ 1801244 h 4241931"/>
              <a:gd name="connsiteX1004" fmla="*/ 372974 w 4651277"/>
              <a:gd name="connsiteY1004" fmla="*/ 1800599 h 4241931"/>
              <a:gd name="connsiteX1005" fmla="*/ 385949 w 4651277"/>
              <a:gd name="connsiteY1005" fmla="*/ 1754815 h 4241931"/>
              <a:gd name="connsiteX1006" fmla="*/ 398951 w 4651277"/>
              <a:gd name="connsiteY1006" fmla="*/ 1705649 h 4241931"/>
              <a:gd name="connsiteX1007" fmla="*/ 389494 w 4651277"/>
              <a:gd name="connsiteY1007" fmla="*/ 1678807 h 4241931"/>
              <a:gd name="connsiteX1008" fmla="*/ 363309 w 4651277"/>
              <a:gd name="connsiteY1008" fmla="*/ 1680505 h 4241931"/>
              <a:gd name="connsiteX1009" fmla="*/ 342496 w 4651277"/>
              <a:gd name="connsiteY1009" fmla="*/ 1695679 h 4241931"/>
              <a:gd name="connsiteX1010" fmla="*/ 298105 w 4651277"/>
              <a:gd name="connsiteY1010" fmla="*/ 1669277 h 4241931"/>
              <a:gd name="connsiteX1011" fmla="*/ 291363 w 4651277"/>
              <a:gd name="connsiteY1011" fmla="*/ 1665844 h 4241931"/>
              <a:gd name="connsiteX1012" fmla="*/ 294593 w 4651277"/>
              <a:gd name="connsiteY1012" fmla="*/ 1646062 h 4241931"/>
              <a:gd name="connsiteX1013" fmla="*/ 308882 w 4651277"/>
              <a:gd name="connsiteY1013" fmla="*/ 1624869 h 4241931"/>
              <a:gd name="connsiteX1014" fmla="*/ 350575 w 4651277"/>
              <a:gd name="connsiteY1014" fmla="*/ 1612239 h 4241931"/>
              <a:gd name="connsiteX1015" fmla="*/ 368299 w 4651277"/>
              <a:gd name="connsiteY1015" fmla="*/ 1624411 h 4241931"/>
              <a:gd name="connsiteX1016" fmla="*/ 381481 w 4651277"/>
              <a:gd name="connsiteY1016" fmla="*/ 1631773 h 4241931"/>
              <a:gd name="connsiteX1017" fmla="*/ 447262 w 4651277"/>
              <a:gd name="connsiteY1017" fmla="*/ 1605288 h 4241931"/>
              <a:gd name="connsiteX1018" fmla="*/ 459886 w 4651277"/>
              <a:gd name="connsiteY1018" fmla="*/ 1566766 h 4241931"/>
              <a:gd name="connsiteX1019" fmla="*/ 453689 w 4651277"/>
              <a:gd name="connsiteY1019" fmla="*/ 1556868 h 4241931"/>
              <a:gd name="connsiteX1020" fmla="*/ 470485 w 4651277"/>
              <a:gd name="connsiteY1020" fmla="*/ 1505937 h 4241931"/>
              <a:gd name="connsiteX1021" fmla="*/ 499433 w 4651277"/>
              <a:gd name="connsiteY1021" fmla="*/ 1480773 h 4241931"/>
              <a:gd name="connsiteX1022" fmla="*/ 547531 w 4651277"/>
              <a:gd name="connsiteY1022" fmla="*/ 1463211 h 4241931"/>
              <a:gd name="connsiteX1023" fmla="*/ 567253 w 4651277"/>
              <a:gd name="connsiteY1023" fmla="*/ 1460968 h 4241931"/>
              <a:gd name="connsiteX1024" fmla="*/ 536841 w 4651277"/>
              <a:gd name="connsiteY1024" fmla="*/ 1441738 h 4241931"/>
              <a:gd name="connsiteX1025" fmla="*/ 534666 w 4651277"/>
              <a:gd name="connsiteY1025" fmla="*/ 1439730 h 4241931"/>
              <a:gd name="connsiteX1026" fmla="*/ 534281 w 4651277"/>
              <a:gd name="connsiteY1026" fmla="*/ 1438135 h 4241931"/>
              <a:gd name="connsiteX1027" fmla="*/ 490714 w 4651277"/>
              <a:gd name="connsiteY1027" fmla="*/ 1340184 h 4241931"/>
              <a:gd name="connsiteX1028" fmla="*/ 488780 w 4651277"/>
              <a:gd name="connsiteY1028" fmla="*/ 1292099 h 4241931"/>
              <a:gd name="connsiteX1029" fmla="*/ 496936 w 4651277"/>
              <a:gd name="connsiteY1029" fmla="*/ 1238618 h 4241931"/>
              <a:gd name="connsiteX1030" fmla="*/ 497423 w 4651277"/>
              <a:gd name="connsiteY1030" fmla="*/ 1226677 h 4241931"/>
              <a:gd name="connsiteX1031" fmla="*/ 498708 w 4651277"/>
              <a:gd name="connsiteY1031" fmla="*/ 1146573 h 4241931"/>
              <a:gd name="connsiteX1032" fmla="*/ 494265 w 4651277"/>
              <a:gd name="connsiteY1032" fmla="*/ 1128228 h 4241931"/>
              <a:gd name="connsiteX1033" fmla="*/ 491301 w 4651277"/>
              <a:gd name="connsiteY1033" fmla="*/ 1098548 h 4241931"/>
              <a:gd name="connsiteX1034" fmla="*/ 474258 w 4651277"/>
              <a:gd name="connsiteY1034" fmla="*/ 1115342 h 4241931"/>
              <a:gd name="connsiteX1035" fmla="*/ 456676 w 4651277"/>
              <a:gd name="connsiteY1035" fmla="*/ 1110734 h 4241931"/>
              <a:gd name="connsiteX1036" fmla="*/ 424274 w 4651277"/>
              <a:gd name="connsiteY1036" fmla="*/ 1078050 h 4241931"/>
              <a:gd name="connsiteX1037" fmla="*/ 407590 w 4651277"/>
              <a:gd name="connsiteY1037" fmla="*/ 1059716 h 4241931"/>
              <a:gd name="connsiteX1038" fmla="*/ 403785 w 4651277"/>
              <a:gd name="connsiteY1038" fmla="*/ 1049237 h 4241931"/>
              <a:gd name="connsiteX1039" fmla="*/ 396629 w 4651277"/>
              <a:gd name="connsiteY1039" fmla="*/ 1007485 h 4241931"/>
              <a:gd name="connsiteX1040" fmla="*/ 398423 w 4651277"/>
              <a:gd name="connsiteY1040" fmla="*/ 980030 h 4241931"/>
              <a:gd name="connsiteX1041" fmla="*/ 397121 w 4651277"/>
              <a:gd name="connsiteY1041" fmla="*/ 967679 h 4241931"/>
              <a:gd name="connsiteX1042" fmla="*/ 394920 w 4651277"/>
              <a:gd name="connsiteY1042"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651277" h="4241931">
                <a:moveTo>
                  <a:pt x="3897079" y="2775104"/>
                </a:moveTo>
                <a:lnTo>
                  <a:pt x="3897072" y="2775245"/>
                </a:lnTo>
                <a:lnTo>
                  <a:pt x="3897236" y="2775217"/>
                </a:lnTo>
                <a:close/>
                <a:moveTo>
                  <a:pt x="3870002" y="2525312"/>
                </a:moveTo>
                <a:cubicBezTo>
                  <a:pt x="3867714" y="2528042"/>
                  <a:pt x="3867110" y="2530885"/>
                  <a:pt x="3868144" y="2533137"/>
                </a:cubicBezTo>
                <a:lnTo>
                  <a:pt x="3873257" y="2535878"/>
                </a:lnTo>
                <a:lnTo>
                  <a:pt x="3875291" y="2517799"/>
                </a:lnTo>
                <a:lnTo>
                  <a:pt x="3877729" y="2513815"/>
                </a:lnTo>
                <a:close/>
                <a:moveTo>
                  <a:pt x="3877901" y="2487465"/>
                </a:moveTo>
                <a:lnTo>
                  <a:pt x="3888277" y="2487068"/>
                </a:lnTo>
                <a:cubicBezTo>
                  <a:pt x="3890139" y="2487516"/>
                  <a:pt x="3891479" y="2488580"/>
                  <a:pt x="3891886" y="2490771"/>
                </a:cubicBezTo>
                <a:lnTo>
                  <a:pt x="3891216" y="2494297"/>
                </a:lnTo>
                <a:lnTo>
                  <a:pt x="3905570" y="2476507"/>
                </a:lnTo>
                <a:cubicBezTo>
                  <a:pt x="3907159" y="2474283"/>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7" y="2490423"/>
                </a:cubicBezTo>
                <a:lnTo>
                  <a:pt x="3870148" y="2488776"/>
                </a:lnTo>
                <a:lnTo>
                  <a:pt x="3869606" y="2488750"/>
                </a:lnTo>
                <a:close/>
                <a:moveTo>
                  <a:pt x="3844059" y="2490243"/>
                </a:moveTo>
                <a:lnTo>
                  <a:pt x="3842985" y="2493698"/>
                </a:lnTo>
                <a:lnTo>
                  <a:pt x="3843598" y="2492828"/>
                </a:lnTo>
                <a:close/>
                <a:moveTo>
                  <a:pt x="4088505" y="2054563"/>
                </a:moveTo>
                <a:lnTo>
                  <a:pt x="4088401" y="2054951"/>
                </a:lnTo>
                <a:lnTo>
                  <a:pt x="4089266" y="2055670"/>
                </a:lnTo>
                <a:close/>
                <a:moveTo>
                  <a:pt x="3885513" y="1821923"/>
                </a:moveTo>
                <a:lnTo>
                  <a:pt x="3885167" y="1822589"/>
                </a:lnTo>
                <a:lnTo>
                  <a:pt x="3886626" y="1822717"/>
                </a:lnTo>
                <a:lnTo>
                  <a:pt x="3891162" y="1820860"/>
                </a:lnTo>
                <a:close/>
                <a:moveTo>
                  <a:pt x="3821509" y="1811281"/>
                </a:moveTo>
                <a:lnTo>
                  <a:pt x="3822504" y="1811643"/>
                </a:lnTo>
                <a:lnTo>
                  <a:pt x="3822243" y="1811284"/>
                </a:lnTo>
                <a:close/>
                <a:moveTo>
                  <a:pt x="3767517" y="1561442"/>
                </a:moveTo>
                <a:lnTo>
                  <a:pt x="3765081" y="1577440"/>
                </a:lnTo>
                <a:cubicBezTo>
                  <a:pt x="3765461" y="1582682"/>
                  <a:pt x="3766682" y="1587722"/>
                  <a:pt x="3767062" y="1592964"/>
                </a:cubicBezTo>
                <a:cubicBezTo>
                  <a:pt x="3767647" y="1599046"/>
                  <a:pt x="3766615" y="1603964"/>
                  <a:pt x="3763927" y="1607782"/>
                </a:cubicBezTo>
                <a:lnTo>
                  <a:pt x="3761545" y="1609280"/>
                </a:lnTo>
                <a:lnTo>
                  <a:pt x="3797457" y="1614968"/>
                </a:lnTo>
                <a:lnTo>
                  <a:pt x="3788623" y="1604063"/>
                </a:lnTo>
                <a:cubicBezTo>
                  <a:pt x="3785763" y="1594087"/>
                  <a:pt x="3781115" y="1584988"/>
                  <a:pt x="3776032" y="1576163"/>
                </a:cubicBezTo>
                <a:close/>
                <a:moveTo>
                  <a:pt x="3386337" y="529816"/>
                </a:moveTo>
                <a:lnTo>
                  <a:pt x="3387319" y="533022"/>
                </a:lnTo>
                <a:cubicBezTo>
                  <a:pt x="3387837" y="537454"/>
                  <a:pt x="3387616" y="542508"/>
                  <a:pt x="3390371" y="545619"/>
                </a:cubicBezTo>
                <a:cubicBezTo>
                  <a:pt x="3403040" y="561222"/>
                  <a:pt x="3409325" y="561478"/>
                  <a:pt x="3423565" y="548694"/>
                </a:cubicBezTo>
                <a:lnTo>
                  <a:pt x="3424013" y="548364"/>
                </a:lnTo>
                <a:lnTo>
                  <a:pt x="3429555" y="530803"/>
                </a:lnTo>
                <a:cubicBezTo>
                  <a:pt x="3430271" y="524351"/>
                  <a:pt x="3429730" y="517758"/>
                  <a:pt x="3427864" y="511430"/>
                </a:cubicBezTo>
                <a:lnTo>
                  <a:pt x="3425437" y="507611"/>
                </a:lnTo>
                <a:lnTo>
                  <a:pt x="3420175" y="511007"/>
                </a:lnTo>
                <a:cubicBezTo>
                  <a:pt x="3411083" y="515049"/>
                  <a:pt x="3401574" y="518110"/>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434125" y="357635"/>
                </a:moveTo>
                <a:lnTo>
                  <a:pt x="1444615" y="349964"/>
                </a:lnTo>
                <a:lnTo>
                  <a:pt x="1442833" y="352363"/>
                </a:lnTo>
                <a:cubicBezTo>
                  <a:pt x="1440502" y="355223"/>
                  <a:pt x="1438066" y="357044"/>
                  <a:pt x="1435282" y="357772"/>
                </a:cubicBezTo>
                <a:close/>
                <a:moveTo>
                  <a:pt x="901577" y="1089026"/>
                </a:moveTo>
                <a:cubicBezTo>
                  <a:pt x="900292" y="1091592"/>
                  <a:pt x="900074" y="1094338"/>
                  <a:pt x="902450" y="1097146"/>
                </a:cubicBezTo>
                <a:lnTo>
                  <a:pt x="902526" y="1097156"/>
                </a:lnTo>
                <a:lnTo>
                  <a:pt x="903198" y="1086955"/>
                </a:lnTo>
                <a:close/>
                <a:moveTo>
                  <a:pt x="757666" y="1050727"/>
                </a:moveTo>
                <a:lnTo>
                  <a:pt x="751018" y="1071490"/>
                </a:lnTo>
                <a:lnTo>
                  <a:pt x="758841" y="1071058"/>
                </a:lnTo>
                <a:cubicBezTo>
                  <a:pt x="763118" y="1071162"/>
                  <a:pt x="767408" y="1070654"/>
                  <a:pt x="769344" y="1066422"/>
                </a:cubicBezTo>
                <a:cubicBezTo>
                  <a:pt x="771280" y="1062191"/>
                  <a:pt x="767049"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499"/>
                  <a:pt x="459935" y="911515"/>
                </a:cubicBezTo>
                <a:cubicBezTo>
                  <a:pt x="471849" y="915384"/>
                  <a:pt x="481311" y="914359"/>
                  <a:pt x="483116" y="899146"/>
                </a:cubicBezTo>
                <a:cubicBezTo>
                  <a:pt x="482560" y="893369"/>
                  <a:pt x="486052" y="892101"/>
                  <a:pt x="490125" y="893227"/>
                </a:cubicBezTo>
                <a:cubicBezTo>
                  <a:pt x="495489" y="894461"/>
                  <a:pt x="501350" y="895995"/>
                  <a:pt x="505508" y="899211"/>
                </a:cubicBezTo>
                <a:cubicBezTo>
                  <a:pt x="514314" y="905945"/>
                  <a:pt x="522953" y="908496"/>
                  <a:pt x="533045" y="903097"/>
                </a:cubicBezTo>
                <a:cubicBezTo>
                  <a:pt x="538738" y="900451"/>
                  <a:pt x="543994" y="902978"/>
                  <a:pt x="549057" y="904707"/>
                </a:cubicBezTo>
                <a:cubicBezTo>
                  <a:pt x="558974" y="922992"/>
                  <a:pt x="551705" y="950506"/>
                  <a:pt x="576911" y="960445"/>
                </a:cubicBezTo>
                <a:cubicBezTo>
                  <a:pt x="582964" y="962779"/>
                  <a:pt x="582478" y="974719"/>
                  <a:pt x="592268" y="969814"/>
                </a:cubicBezTo>
                <a:cubicBezTo>
                  <a:pt x="612778" y="955137"/>
                  <a:pt x="612476" y="955631"/>
                  <a:pt x="635566" y="969038"/>
                </a:cubicBezTo>
                <a:cubicBezTo>
                  <a:pt x="642005" y="972967"/>
                  <a:pt x="647127" y="980170"/>
                  <a:pt x="656699" y="977852"/>
                </a:cubicBezTo>
                <a:cubicBezTo>
                  <a:pt x="663852" y="979496"/>
                  <a:pt x="669880" y="985215"/>
                  <a:pt x="677579" y="980395"/>
                </a:cubicBezTo>
                <a:cubicBezTo>
                  <a:pt x="689735" y="978295"/>
                  <a:pt x="699862" y="981753"/>
                  <a:pt x="708864" y="989282"/>
                </a:cubicBezTo>
                <a:cubicBezTo>
                  <a:pt x="709057" y="990081"/>
                  <a:pt x="709057" y="990081"/>
                  <a:pt x="709249" y="990879"/>
                </a:cubicBezTo>
                <a:cubicBezTo>
                  <a:pt x="719279" y="993938"/>
                  <a:pt x="725838" y="991822"/>
                  <a:pt x="730538" y="987041"/>
                </a:cubicBezTo>
                <a:lnTo>
                  <a:pt x="733369" y="981508"/>
                </a:lnTo>
                <a:lnTo>
                  <a:pt x="741250" y="939228"/>
                </a:lnTo>
                <a:cubicBezTo>
                  <a:pt x="743019" y="916657"/>
                  <a:pt x="748590" y="913737"/>
                  <a:pt x="770387" y="922209"/>
                </a:cubicBezTo>
                <a:cubicBezTo>
                  <a:pt x="772764" y="925017"/>
                  <a:pt x="773149" y="928082"/>
                  <a:pt x="772846" y="931130"/>
                </a:cubicBezTo>
                <a:lnTo>
                  <a:pt x="771985" y="935690"/>
                </a:lnTo>
                <a:lnTo>
                  <a:pt x="777371" y="940499"/>
                </a:lnTo>
                <a:cubicBezTo>
                  <a:pt x="778542" y="943594"/>
                  <a:pt x="779432" y="947706"/>
                  <a:pt x="782283" y="952504"/>
                </a:cubicBezTo>
                <a:cubicBezTo>
                  <a:pt x="782149" y="957181"/>
                  <a:pt x="780033" y="960649"/>
                  <a:pt x="776624" y="964006"/>
                </a:cubicBezTo>
                <a:lnTo>
                  <a:pt x="768714" y="968596"/>
                </a:lnTo>
                <a:lnTo>
                  <a:pt x="769873" y="975063"/>
                </a:lnTo>
                <a:cubicBezTo>
                  <a:pt x="773894" y="985704"/>
                  <a:pt x="781464" y="994902"/>
                  <a:pt x="789860" y="1001522"/>
                </a:cubicBezTo>
                <a:cubicBezTo>
                  <a:pt x="794048" y="1005291"/>
                  <a:pt x="800723" y="1007285"/>
                  <a:pt x="801796" y="1013423"/>
                </a:cubicBezTo>
                <a:cubicBezTo>
                  <a:pt x="802915" y="1017729"/>
                  <a:pt x="802930" y="1017118"/>
                  <a:pt x="804836" y="1014109"/>
                </a:cubicBezTo>
                <a:cubicBezTo>
                  <a:pt x="806116" y="1011694"/>
                  <a:pt x="808604" y="1009921"/>
                  <a:pt x="810407" y="1011186"/>
                </a:cubicBezTo>
                <a:cubicBezTo>
                  <a:pt x="828554" y="1018960"/>
                  <a:pt x="837446" y="1005119"/>
                  <a:pt x="847470" y="994970"/>
                </a:cubicBezTo>
                <a:cubicBezTo>
                  <a:pt x="850598" y="991990"/>
                  <a:pt x="854351" y="988414"/>
                  <a:pt x="858657" y="987296"/>
                </a:cubicBezTo>
                <a:cubicBezTo>
                  <a:pt x="865406" y="986236"/>
                  <a:pt x="872081" y="988231"/>
                  <a:pt x="874361" y="995010"/>
                </a:cubicBezTo>
                <a:cubicBezTo>
                  <a:pt x="882904" y="1020886"/>
                  <a:pt x="907844" y="1025768"/>
                  <a:pt x="927779" y="1035418"/>
                </a:cubicBezTo>
                <a:cubicBezTo>
                  <a:pt x="929008" y="1035143"/>
                  <a:pt x="931001" y="1034885"/>
                  <a:pt x="932742" y="1035538"/>
                </a:cubicBezTo>
                <a:lnTo>
                  <a:pt x="935226" y="1039553"/>
                </a:lnTo>
                <a:lnTo>
                  <a:pt x="940983" y="1033338"/>
                </a:lnTo>
                <a:lnTo>
                  <a:pt x="935821" y="1023593"/>
                </a:lnTo>
                <a:cubicBezTo>
                  <a:pt x="931931" y="1011433"/>
                  <a:pt x="926045" y="1008169"/>
                  <a:pt x="913760" y="1010868"/>
                </a:cubicBezTo>
                <a:cubicBezTo>
                  <a:pt x="912112" y="1011276"/>
                  <a:pt x="910749" y="1012140"/>
                  <a:pt x="908193" y="1013124"/>
                </a:cubicBezTo>
                <a:cubicBezTo>
                  <a:pt x="907678" y="1003278"/>
                  <a:pt x="913624" y="997603"/>
                  <a:pt x="918086" y="991595"/>
                </a:cubicBezTo>
                <a:cubicBezTo>
                  <a:pt x="923623" y="984271"/>
                  <a:pt x="926482" y="976736"/>
                  <a:pt x="923864" y="967586"/>
                </a:cubicBezTo>
                <a:cubicBezTo>
                  <a:pt x="922684" y="960704"/>
                  <a:pt x="919188" y="957197"/>
                  <a:pt x="911850" y="958668"/>
                </a:cubicBezTo>
                <a:cubicBezTo>
                  <a:pt x="904058" y="960427"/>
                  <a:pt x="897962" y="959840"/>
                  <a:pt x="893528" y="951841"/>
                </a:cubicBezTo>
                <a:cubicBezTo>
                  <a:pt x="888928" y="944582"/>
                  <a:pt x="893800" y="940223"/>
                  <a:pt x="898383" y="935411"/>
                </a:cubicBezTo>
                <a:cubicBezTo>
                  <a:pt x="899911" y="933807"/>
                  <a:pt x="903088" y="931793"/>
                  <a:pt x="900622" y="928906"/>
                </a:cubicBezTo>
                <a:cubicBezTo>
                  <a:pt x="898322" y="925276"/>
                  <a:pt x="893919" y="922344"/>
                  <a:pt x="889714" y="923737"/>
                </a:cubicBezTo>
                <a:cubicBezTo>
                  <a:pt x="878002" y="927344"/>
                  <a:pt x="874887" y="920417"/>
                  <a:pt x="871981" y="910814"/>
                </a:cubicBezTo>
                <a:cubicBezTo>
                  <a:pt x="866942" y="896840"/>
                  <a:pt x="858725" y="884879"/>
                  <a:pt x="847331" y="874933"/>
                </a:cubicBezTo>
                <a:cubicBezTo>
                  <a:pt x="844124" y="871878"/>
                  <a:pt x="841658" y="868990"/>
                  <a:pt x="841915" y="864377"/>
                </a:cubicBezTo>
                <a:cubicBezTo>
                  <a:pt x="842065" y="851565"/>
                  <a:pt x="839779" y="840932"/>
                  <a:pt x="826359" y="834813"/>
                </a:cubicBezTo>
                <a:cubicBezTo>
                  <a:pt x="821502" y="832169"/>
                  <a:pt x="824603" y="827024"/>
                  <a:pt x="827614" y="825752"/>
                </a:cubicBezTo>
                <a:cubicBezTo>
                  <a:pt x="844605" y="819435"/>
                  <a:pt x="844709" y="808559"/>
                  <a:pt x="837279" y="794828"/>
                </a:cubicBezTo>
                <a:cubicBezTo>
                  <a:pt x="836296" y="792273"/>
                  <a:pt x="836962" y="789306"/>
                  <a:pt x="836885" y="786176"/>
                </a:cubicBezTo>
                <a:cubicBezTo>
                  <a:pt x="836385" y="769326"/>
                  <a:pt x="836718" y="767844"/>
                  <a:pt x="852800" y="762101"/>
                </a:cubicBezTo>
                <a:cubicBezTo>
                  <a:pt x="861665" y="759028"/>
                  <a:pt x="866084" y="754956"/>
                  <a:pt x="864539" y="744488"/>
                </a:cubicBezTo>
                <a:cubicBezTo>
                  <a:pt x="863525" y="736866"/>
                  <a:pt x="865069" y="728258"/>
                  <a:pt x="871755" y="722748"/>
                </a:cubicBezTo>
                <a:cubicBezTo>
                  <a:pt x="877987" y="717526"/>
                  <a:pt x="875567" y="712702"/>
                  <a:pt x="872404" y="707712"/>
                </a:cubicBezTo>
                <a:cubicBezTo>
                  <a:pt x="869242" y="702722"/>
                  <a:pt x="865912" y="698474"/>
                  <a:pt x="866503" y="692377"/>
                </a:cubicBezTo>
                <a:cubicBezTo>
                  <a:pt x="866759" y="687763"/>
                  <a:pt x="863052" y="686934"/>
                  <a:pt x="859921" y="687011"/>
                </a:cubicBezTo>
                <a:cubicBezTo>
                  <a:pt x="855428" y="687951"/>
                  <a:pt x="851675" y="689057"/>
                  <a:pt x="847757" y="690905"/>
                </a:cubicBezTo>
                <a:cubicBezTo>
                  <a:pt x="833943" y="695208"/>
                  <a:pt x="832915" y="694588"/>
                  <a:pt x="831295" y="680991"/>
                </a:cubicBezTo>
                <a:cubicBezTo>
                  <a:pt x="830116" y="674108"/>
                  <a:pt x="830871" y="667272"/>
                  <a:pt x="830432" y="660556"/>
                </a:cubicBezTo>
                <a:cubicBezTo>
                  <a:pt x="830324" y="652357"/>
                  <a:pt x="830218" y="644158"/>
                  <a:pt x="842534" y="646527"/>
                </a:cubicBezTo>
                <a:cubicBezTo>
                  <a:pt x="846695" y="647070"/>
                  <a:pt x="849463" y="643408"/>
                  <a:pt x="847783" y="638749"/>
                </a:cubicBezTo>
                <a:cubicBezTo>
                  <a:pt x="845983" y="632897"/>
                  <a:pt x="844347" y="626302"/>
                  <a:pt x="835406" y="626246"/>
                </a:cubicBezTo>
                <a:cubicBezTo>
                  <a:pt x="834953" y="626533"/>
                  <a:pt x="834499" y="626821"/>
                  <a:pt x="833304" y="626943"/>
                </a:cubicBezTo>
                <a:cubicBezTo>
                  <a:pt x="828810" y="627884"/>
                  <a:pt x="824468" y="635086"/>
                  <a:pt x="819248" y="628857"/>
                </a:cubicBezTo>
                <a:cubicBezTo>
                  <a:pt x="814316" y="623080"/>
                  <a:pt x="812394" y="616033"/>
                  <a:pt x="813029" y="608001"/>
                </a:cubicBezTo>
                <a:cubicBezTo>
                  <a:pt x="814072" y="601617"/>
                  <a:pt x="817339" y="595731"/>
                  <a:pt x="821182" y="590753"/>
                </a:cubicBezTo>
                <a:cubicBezTo>
                  <a:pt x="824404" y="586802"/>
                  <a:pt x="827582" y="584789"/>
                  <a:pt x="831485" y="589945"/>
                </a:cubicBezTo>
                <a:cubicBezTo>
                  <a:pt x="833088" y="591472"/>
                  <a:pt x="835147" y="592712"/>
                  <a:pt x="836962" y="591561"/>
                </a:cubicBezTo>
                <a:cubicBezTo>
                  <a:pt x="840139" y="589547"/>
                  <a:pt x="839156" y="586991"/>
                  <a:pt x="838006" y="585177"/>
                </a:cubicBezTo>
                <a:cubicBezTo>
                  <a:pt x="836160" y="581260"/>
                  <a:pt x="834147" y="578085"/>
                  <a:pt x="832588" y="574621"/>
                </a:cubicBezTo>
                <a:cubicBezTo>
                  <a:pt x="827051" y="562871"/>
                  <a:pt x="831725" y="554186"/>
                  <a:pt x="844297" y="551941"/>
                </a:cubicBezTo>
                <a:cubicBezTo>
                  <a:pt x="845947" y="551532"/>
                  <a:pt x="847142" y="551410"/>
                  <a:pt x="848337" y="551287"/>
                </a:cubicBezTo>
                <a:cubicBezTo>
                  <a:pt x="867747" y="549796"/>
                  <a:pt x="869730" y="547904"/>
                  <a:pt x="866763" y="528166"/>
                </a:cubicBezTo>
                <a:cubicBezTo>
                  <a:pt x="865749" y="520542"/>
                  <a:pt x="866914" y="515353"/>
                  <a:pt x="874296" y="511946"/>
                </a:cubicBezTo>
                <a:cubicBezTo>
                  <a:pt x="877307" y="510674"/>
                  <a:pt x="879288" y="508783"/>
                  <a:pt x="881271" y="506890"/>
                </a:cubicBezTo>
                <a:cubicBezTo>
                  <a:pt x="894599" y="497807"/>
                  <a:pt x="901875" y="486202"/>
                  <a:pt x="895567" y="469218"/>
                </a:cubicBezTo>
                <a:cubicBezTo>
                  <a:pt x="893477" y="462912"/>
                  <a:pt x="892297" y="456030"/>
                  <a:pt x="893053" y="449192"/>
                </a:cubicBezTo>
                <a:cubicBezTo>
                  <a:pt x="893310" y="444578"/>
                  <a:pt x="895791" y="440463"/>
                  <a:pt x="900283" y="439523"/>
                </a:cubicBezTo>
                <a:cubicBezTo>
                  <a:pt x="905685" y="438008"/>
                  <a:pt x="906457" y="443241"/>
                  <a:pt x="908015" y="446703"/>
                </a:cubicBezTo>
                <a:cubicBezTo>
                  <a:pt x="918849" y="467814"/>
                  <a:pt x="918849" y="467814"/>
                  <a:pt x="935325" y="451650"/>
                </a:cubicBezTo>
                <a:cubicBezTo>
                  <a:pt x="941270" y="445975"/>
                  <a:pt x="947337" y="441495"/>
                  <a:pt x="955007" y="438541"/>
                </a:cubicBezTo>
                <a:cubicBezTo>
                  <a:pt x="962965" y="436041"/>
                  <a:pt x="969274" y="433950"/>
                  <a:pt x="977460" y="440844"/>
                </a:cubicBezTo>
                <a:cubicBezTo>
                  <a:pt x="989760" y="450215"/>
                  <a:pt x="1009307" y="442914"/>
                  <a:pt x="1019519" y="426905"/>
                </a:cubicBezTo>
                <a:cubicBezTo>
                  <a:pt x="1021214" y="424559"/>
                  <a:pt x="1022167" y="422048"/>
                  <a:pt x="1024027" y="418962"/>
                </a:cubicBezTo>
                <a:cubicBezTo>
                  <a:pt x="1032455" y="428244"/>
                  <a:pt x="1041215" y="436045"/>
                  <a:pt x="1054530" y="433965"/>
                </a:cubicBezTo>
                <a:cubicBezTo>
                  <a:pt x="1066648" y="432009"/>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9" y="431382"/>
                  <a:pt x="1165444" y="439338"/>
                </a:cubicBezTo>
                <a:cubicBezTo>
                  <a:pt x="1172285" y="459165"/>
                  <a:pt x="1180561" y="462186"/>
                  <a:pt x="1198671" y="452617"/>
                </a:cubicBezTo>
                <a:cubicBezTo>
                  <a:pt x="1221607" y="440624"/>
                  <a:pt x="1245102" y="436543"/>
                  <a:pt x="1270353" y="440250"/>
                </a:cubicBezTo>
                <a:cubicBezTo>
                  <a:pt x="1283123" y="442332"/>
                  <a:pt x="1295484" y="442764"/>
                  <a:pt x="1308224" y="439776"/>
                </a:cubicBezTo>
                <a:cubicBezTo>
                  <a:pt x="1314819" y="438140"/>
                  <a:pt x="1319812" y="434976"/>
                  <a:pt x="1321763" y="428016"/>
                </a:cubicBezTo>
                <a:cubicBezTo>
                  <a:pt x="1323547" y="421800"/>
                  <a:pt x="1327103" y="416366"/>
                  <a:pt x="1334517" y="418026"/>
                </a:cubicBezTo>
                <a:cubicBezTo>
                  <a:pt x="1342218" y="420140"/>
                  <a:pt x="1339525" y="426934"/>
                  <a:pt x="1338527" y="431380"/>
                </a:cubicBezTo>
                <a:cubicBezTo>
                  <a:pt x="1336031" y="442501"/>
                  <a:pt x="1339602" y="449139"/>
                  <a:pt x="1348242" y="455745"/>
                </a:cubicBezTo>
                <a:lnTo>
                  <a:pt x="1387252" y="495472"/>
                </a:lnTo>
                <a:lnTo>
                  <a:pt x="1391836" y="495409"/>
                </a:lnTo>
                <a:cubicBezTo>
                  <a:pt x="1404436" y="492736"/>
                  <a:pt x="1415417" y="485221"/>
                  <a:pt x="1416977" y="473735"/>
                </a:cubicBezTo>
                <a:cubicBezTo>
                  <a:pt x="1420965" y="446895"/>
                  <a:pt x="1437005" y="441697"/>
                  <a:pt x="1459403" y="441306"/>
                </a:cubicBezTo>
                <a:cubicBezTo>
                  <a:pt x="1462911" y="440739"/>
                  <a:pt x="1466274" y="440818"/>
                  <a:pt x="1469781" y="440250"/>
                </a:cubicBezTo>
                <a:cubicBezTo>
                  <a:pt x="1484809" y="439561"/>
                  <a:pt x="1485743" y="438417"/>
                  <a:pt x="1481549" y="423949"/>
                </a:cubicBezTo>
                <a:cubicBezTo>
                  <a:pt x="1477566" y="411556"/>
                  <a:pt x="1470431" y="401164"/>
                  <a:pt x="1461863" y="391126"/>
                </a:cubicBezTo>
                <a:cubicBezTo>
                  <a:pt x="1456437" y="385175"/>
                  <a:pt x="1454727" y="380734"/>
                  <a:pt x="1459823" y="373082"/>
                </a:cubicBezTo>
                <a:cubicBezTo>
                  <a:pt x="1463987" y="366575"/>
                  <a:pt x="1466363" y="358990"/>
                  <a:pt x="1468739" y="351406"/>
                </a:cubicBezTo>
                <a:cubicBezTo>
                  <a:pt x="1470539" y="346398"/>
                  <a:pt x="1468975" y="341312"/>
                  <a:pt x="1464112" y="338871"/>
                </a:cubicBezTo>
                <a:lnTo>
                  <a:pt x="1460545" y="338313"/>
                </a:lnTo>
                <a:lnTo>
                  <a:pt x="1512110" y="300603"/>
                </a:lnTo>
                <a:lnTo>
                  <a:pt x="1512639" y="301468"/>
                </a:lnTo>
                <a:cubicBezTo>
                  <a:pt x="1514202" y="302411"/>
                  <a:pt x="1516207" y="302522"/>
                  <a:pt x="1518925" y="302455"/>
                </a:cubicBezTo>
                <a:cubicBezTo>
                  <a:pt x="1549337" y="302509"/>
                  <a:pt x="1572854" y="315221"/>
                  <a:pt x="1592774" y="337949"/>
                </a:cubicBezTo>
                <a:cubicBezTo>
                  <a:pt x="1604626" y="351430"/>
                  <a:pt x="1610607" y="366975"/>
                  <a:pt x="1609283" y="384942"/>
                </a:cubicBezTo>
                <a:cubicBezTo>
                  <a:pt x="1608837" y="392960"/>
                  <a:pt x="1611124" y="394824"/>
                  <a:pt x="1618784" y="393835"/>
                </a:cubicBezTo>
                <a:cubicBezTo>
                  <a:pt x="1627874" y="392491"/>
                  <a:pt x="1638107" y="392080"/>
                  <a:pt x="1646488" y="387870"/>
                </a:cubicBezTo>
                <a:cubicBezTo>
                  <a:pt x="1652648" y="384516"/>
                  <a:pt x="1654934" y="386382"/>
                  <a:pt x="1656853" y="392900"/>
                </a:cubicBezTo>
                <a:cubicBezTo>
                  <a:pt x="1659904" y="406436"/>
                  <a:pt x="1684065" y="419292"/>
                  <a:pt x="1697241" y="414806"/>
                </a:cubicBezTo>
                <a:cubicBezTo>
                  <a:pt x="1701679" y="413096"/>
                  <a:pt x="1702546" y="409231"/>
                  <a:pt x="1703912" y="406155"/>
                </a:cubicBezTo>
                <a:cubicBezTo>
                  <a:pt x="1708797" y="396427"/>
                  <a:pt x="1714181" y="387489"/>
                  <a:pt x="1723639" y="381491"/>
                </a:cubicBezTo>
                <a:cubicBezTo>
                  <a:pt x="1739900" y="372285"/>
                  <a:pt x="1751265" y="378892"/>
                  <a:pt x="1751085" y="397791"/>
                </a:cubicBezTo>
                <a:cubicBezTo>
                  <a:pt x="1751216" y="403232"/>
                  <a:pt x="1749918" y="409028"/>
                  <a:pt x="1750050" y="414468"/>
                </a:cubicBezTo>
                <a:cubicBezTo>
                  <a:pt x="1750736" y="429504"/>
                  <a:pt x="1756307" y="434812"/>
                  <a:pt x="1771480" y="433478"/>
                </a:cubicBezTo>
                <a:cubicBezTo>
                  <a:pt x="1778994" y="433134"/>
                  <a:pt x="1785010" y="430423"/>
                  <a:pt x="1791671" y="427858"/>
                </a:cubicBezTo>
                <a:cubicBezTo>
                  <a:pt x="1798474" y="424649"/>
                  <a:pt x="1804491" y="421938"/>
                  <a:pt x="1811649" y="420162"/>
                </a:cubicBezTo>
                <a:cubicBezTo>
                  <a:pt x="1816733" y="418595"/>
                  <a:pt x="1822961" y="417960"/>
                  <a:pt x="1828465" y="420549"/>
                </a:cubicBezTo>
                <a:cubicBezTo>
                  <a:pt x="1835612" y="424856"/>
                  <a:pt x="1828874" y="430786"/>
                  <a:pt x="1828507" y="435439"/>
                </a:cubicBezTo>
                <a:cubicBezTo>
                  <a:pt x="1828628" y="446965"/>
                  <a:pt x="1826673" y="458702"/>
                  <a:pt x="1831732" y="469308"/>
                </a:cubicBezTo>
                <a:cubicBezTo>
                  <a:pt x="1835583" y="476257"/>
                  <a:pt x="1839800" y="478556"/>
                  <a:pt x="1847892" y="475634"/>
                </a:cubicBezTo>
                <a:cubicBezTo>
                  <a:pt x="1858991" y="471360"/>
                  <a:pt x="1870025" y="464363"/>
                  <a:pt x="1880127" y="458510"/>
                </a:cubicBezTo>
                <a:cubicBezTo>
                  <a:pt x="1897176" y="448804"/>
                  <a:pt x="1913648" y="441674"/>
                  <a:pt x="1931438" y="455808"/>
                </a:cubicBezTo>
                <a:cubicBezTo>
                  <a:pt x="1936156" y="458895"/>
                  <a:pt x="1940095" y="456396"/>
                  <a:pt x="1943891" y="454542"/>
                </a:cubicBezTo>
                <a:cubicBezTo>
                  <a:pt x="1951340" y="451475"/>
                  <a:pt x="1956790" y="445257"/>
                  <a:pt x="1961453" y="439538"/>
                </a:cubicBezTo>
                <a:cubicBezTo>
                  <a:pt x="1968913" y="430388"/>
                  <a:pt x="1975085" y="420949"/>
                  <a:pt x="1987828" y="418394"/>
                </a:cubicBezTo>
                <a:cubicBezTo>
                  <a:pt x="1985264" y="411731"/>
                  <a:pt x="1978971" y="409645"/>
                  <a:pt x="1975043" y="406059"/>
                </a:cubicBezTo>
                <a:cubicBezTo>
                  <a:pt x="1971114" y="402471"/>
                  <a:pt x="1965110" y="399096"/>
                  <a:pt x="1967342" y="392156"/>
                </a:cubicBezTo>
                <a:cubicBezTo>
                  <a:pt x="1969863" y="383927"/>
                  <a:pt x="1973671" y="375988"/>
                  <a:pt x="1982906" y="373999"/>
                </a:cubicBezTo>
                <a:cubicBezTo>
                  <a:pt x="1990853" y="371723"/>
                  <a:pt x="1996357" y="374310"/>
                  <a:pt x="1993404" y="384470"/>
                </a:cubicBezTo>
                <a:cubicBezTo>
                  <a:pt x="1991172" y="391410"/>
                  <a:pt x="1995389" y="393709"/>
                  <a:pt x="2001183" y="395007"/>
                </a:cubicBezTo>
                <a:cubicBezTo>
                  <a:pt x="2016988" y="399903"/>
                  <a:pt x="2030607" y="387399"/>
                  <a:pt x="2026848" y="370998"/>
                </a:cubicBezTo>
                <a:cubicBezTo>
                  <a:pt x="2026072" y="365413"/>
                  <a:pt x="2024508" y="360326"/>
                  <a:pt x="2023876" y="354098"/>
                </a:cubicBezTo>
                <a:cubicBezTo>
                  <a:pt x="2024031" y="347369"/>
                  <a:pt x="2027118" y="342649"/>
                  <a:pt x="2033778" y="340084"/>
                </a:cubicBezTo>
                <a:cubicBezTo>
                  <a:pt x="2040582" y="336873"/>
                  <a:pt x="2044367" y="341105"/>
                  <a:pt x="2048794" y="345479"/>
                </a:cubicBezTo>
                <a:cubicBezTo>
                  <a:pt x="2056507" y="353296"/>
                  <a:pt x="2056273" y="363390"/>
                  <a:pt x="2057325" y="373772"/>
                </a:cubicBezTo>
                <a:cubicBezTo>
                  <a:pt x="2059221" y="392460"/>
                  <a:pt x="2059695" y="397132"/>
                  <a:pt x="2070321" y="397232"/>
                </a:cubicBezTo>
                <a:lnTo>
                  <a:pt x="2071512" y="397142"/>
                </a:lnTo>
                <a:lnTo>
                  <a:pt x="2069934" y="387948"/>
                </a:lnTo>
                <a:cubicBezTo>
                  <a:pt x="2068112" y="383916"/>
                  <a:pt x="2065026" y="379929"/>
                  <a:pt x="2060255" y="375985"/>
                </a:cubicBezTo>
                <a:cubicBezTo>
                  <a:pt x="2056461" y="373267"/>
                  <a:pt x="2059830" y="367979"/>
                  <a:pt x="2064924" y="367708"/>
                </a:cubicBezTo>
                <a:cubicBezTo>
                  <a:pt x="2070748" y="367399"/>
                  <a:pt x="2075842" y="367129"/>
                  <a:pt x="2081666" y="366819"/>
                </a:cubicBezTo>
                <a:cubicBezTo>
                  <a:pt x="2107986" y="367612"/>
                  <a:pt x="2120663" y="358909"/>
                  <a:pt x="2129577" y="334348"/>
                </a:cubicBezTo>
                <a:cubicBezTo>
                  <a:pt x="2134016" y="321703"/>
                  <a:pt x="2123671" y="319333"/>
                  <a:pt x="2116160" y="315351"/>
                </a:cubicBezTo>
                <a:cubicBezTo>
                  <a:pt x="2110145" y="312021"/>
                  <a:pt x="2101294" y="310302"/>
                  <a:pt x="2102325" y="302217"/>
                </a:cubicBezTo>
                <a:cubicBezTo>
                  <a:pt x="2104083" y="294094"/>
                  <a:pt x="2112818" y="293630"/>
                  <a:pt x="2119407" y="294011"/>
                </a:cubicBezTo>
                <a:cubicBezTo>
                  <a:pt x="2164846" y="297438"/>
                  <a:pt x="2192375" y="266049"/>
                  <a:pt x="2224738" y="243162"/>
                </a:cubicBezTo>
                <a:cubicBezTo>
                  <a:pt x="2232474" y="237642"/>
                  <a:pt x="2229865" y="229752"/>
                  <a:pt x="2229478" y="222474"/>
                </a:cubicBezTo>
                <a:cubicBezTo>
                  <a:pt x="2229666" y="212244"/>
                  <a:pt x="2223108" y="198724"/>
                  <a:pt x="2233028" y="193087"/>
                </a:cubicBezTo>
                <a:cubicBezTo>
                  <a:pt x="2245093" y="186607"/>
                  <a:pt x="2248243" y="204688"/>
                  <a:pt x="2257860" y="207096"/>
                </a:cubicBezTo>
                <a:cubicBezTo>
                  <a:pt x="2280850" y="213906"/>
                  <a:pt x="2287208" y="209919"/>
                  <a:pt x="2292599" y="187734"/>
                </a:cubicBezTo>
                <a:lnTo>
                  <a:pt x="2292817" y="187109"/>
                </a:lnTo>
                <a:lnTo>
                  <a:pt x="2286426" y="166089"/>
                </a:lnTo>
                <a:cubicBezTo>
                  <a:pt x="2282779" y="159257"/>
                  <a:pt x="2277801" y="153134"/>
                  <a:pt x="2271698" y="148167"/>
                </a:cubicBezTo>
                <a:cubicBezTo>
                  <a:pt x="2252651" y="133119"/>
                  <a:pt x="2225333" y="127270"/>
                  <a:pt x="2200551" y="141725"/>
                </a:cubicBezTo>
                <a:cubicBezTo>
                  <a:pt x="2193466" y="145751"/>
                  <a:pt x="2180094" y="141351"/>
                  <a:pt x="2177955" y="156063"/>
                </a:cubicBezTo>
                <a:cubicBezTo>
                  <a:pt x="2177459" y="160469"/>
                  <a:pt x="2167500" y="165378"/>
                  <a:pt x="2161942" y="156914"/>
                </a:cubicBezTo>
                <a:cubicBezTo>
                  <a:pt x="2160845" y="146570"/>
                  <a:pt x="2160157" y="136206"/>
                  <a:pt x="2166815" y="128838"/>
                </a:cubicBezTo>
                <a:cubicBezTo>
                  <a:pt x="2169034" y="126382"/>
                  <a:pt x="2172069" y="124259"/>
                  <a:pt x="2176178" y="122581"/>
                </a:cubicBezTo>
                <a:cubicBezTo>
                  <a:pt x="2190465" y="116713"/>
                  <a:pt x="2206825" y="122414"/>
                  <a:pt x="2220346" y="115856"/>
                </a:cubicBezTo>
                <a:cubicBezTo>
                  <a:pt x="2227470" y="112559"/>
                  <a:pt x="2238235" y="109067"/>
                  <a:pt x="2224591" y="99573"/>
                </a:cubicBezTo>
                <a:cubicBezTo>
                  <a:pt x="2222555" y="88731"/>
                  <a:pt x="2211554" y="73987"/>
                  <a:pt x="2236573" y="77769"/>
                </a:cubicBezTo>
                <a:cubicBezTo>
                  <a:pt x="2238028" y="77691"/>
                  <a:pt x="2238756" y="77652"/>
                  <a:pt x="2240288" y="79030"/>
                </a:cubicBezTo>
                <a:cubicBezTo>
                  <a:pt x="2247381" y="88874"/>
                  <a:pt x="2259833" y="89671"/>
                  <a:pt x="2269604" y="94993"/>
                </a:cubicBezTo>
                <a:cubicBezTo>
                  <a:pt x="2277114" y="98974"/>
                  <a:pt x="2283473" y="94987"/>
                  <a:pt x="2282204" y="84835"/>
                </a:cubicBezTo>
                <a:cubicBezTo>
                  <a:pt x="2282893" y="84068"/>
                  <a:pt x="2284309" y="83264"/>
                  <a:pt x="2285805" y="83914"/>
                </a:cubicBezTo>
                <a:cubicBezTo>
                  <a:pt x="2292124" y="79199"/>
                  <a:pt x="2301741" y="81608"/>
                  <a:pt x="2306411" y="73331"/>
                </a:cubicBezTo>
                <a:cubicBezTo>
                  <a:pt x="2320351" y="60911"/>
                  <a:pt x="2332834" y="48569"/>
                  <a:pt x="2339875" y="29946"/>
                </a:cubicBezTo>
                <a:cubicBezTo>
                  <a:pt x="2352810" y="-1397"/>
                  <a:pt x="2370239" y="-3053"/>
                  <a:pt x="2392011" y="22068"/>
                </a:cubicBezTo>
                <a:cubicBezTo>
                  <a:pt x="2415355" y="49297"/>
                  <a:pt x="2423401" y="49600"/>
                  <a:pt x="2449746" y="23384"/>
                </a:cubicBezTo>
                <a:cubicBezTo>
                  <a:pt x="2450436" y="22617"/>
                  <a:pt x="2450436" y="22617"/>
                  <a:pt x="2451125" y="21850"/>
                </a:cubicBezTo>
                <a:cubicBezTo>
                  <a:pt x="2481072" y="-5288"/>
                  <a:pt x="2484595" y="-7664"/>
                  <a:pt x="2508325" y="26842"/>
                </a:cubicBezTo>
                <a:cubicBezTo>
                  <a:pt x="2514651" y="35996"/>
                  <a:pt x="2516958" y="51931"/>
                  <a:pt x="2528565" y="50586"/>
                </a:cubicBezTo>
                <a:cubicBezTo>
                  <a:pt x="2543084" y="49084"/>
                  <a:pt x="2541428" y="31654"/>
                  <a:pt x="2545177" y="19776"/>
                </a:cubicBezTo>
                <a:cubicBezTo>
                  <a:pt x="2547052" y="13837"/>
                  <a:pt x="2548199" y="7937"/>
                  <a:pt x="2549345" y="2036"/>
                </a:cubicBezTo>
                <a:cubicBezTo>
                  <a:pt x="2556391" y="-2718"/>
                  <a:pt x="2559535" y="1496"/>
                  <a:pt x="2559883" y="8046"/>
                </a:cubicBezTo>
                <a:cubicBezTo>
                  <a:pt x="2560882" y="13102"/>
                  <a:pt x="2559657" y="17548"/>
                  <a:pt x="2562074" y="21799"/>
                </a:cubicBezTo>
                <a:cubicBezTo>
                  <a:pt x="2564070" y="31912"/>
                  <a:pt x="2566066" y="42024"/>
                  <a:pt x="2568791" y="52099"/>
                </a:cubicBezTo>
                <a:cubicBezTo>
                  <a:pt x="2575008" y="72937"/>
                  <a:pt x="2583208" y="76153"/>
                  <a:pt x="2601553" y="64228"/>
                </a:cubicBezTo>
                <a:cubicBezTo>
                  <a:pt x="2610018" y="58670"/>
                  <a:pt x="2616872" y="50277"/>
                  <a:pt x="2625296" y="43989"/>
                </a:cubicBezTo>
                <a:cubicBezTo>
                  <a:pt x="2630888" y="39313"/>
                  <a:pt x="2637090" y="32414"/>
                  <a:pt x="2645290" y="35629"/>
                </a:cubicBezTo>
                <a:cubicBezTo>
                  <a:pt x="2654257" y="39532"/>
                  <a:pt x="2654721" y="48267"/>
                  <a:pt x="2655912" y="56963"/>
                </a:cubicBezTo>
                <a:cubicBezTo>
                  <a:pt x="2657220" y="67843"/>
                  <a:pt x="2657071" y="78799"/>
                  <a:pt x="2657690" y="90445"/>
                </a:cubicBezTo>
                <a:cubicBezTo>
                  <a:pt x="2658347" y="102819"/>
                  <a:pt x="2663062" y="109138"/>
                  <a:pt x="2676280" y="110626"/>
                </a:cubicBezTo>
                <a:cubicBezTo>
                  <a:pt x="2699765" y="113030"/>
                  <a:pt x="2709119" y="124212"/>
                  <a:pt x="2711007" y="146010"/>
                </a:cubicBezTo>
                <a:cubicBezTo>
                  <a:pt x="2715741" y="193934"/>
                  <a:pt x="2718768" y="195963"/>
                  <a:pt x="2766305" y="183951"/>
                </a:cubicBezTo>
                <a:lnTo>
                  <a:pt x="2774785" y="182383"/>
                </a:lnTo>
                <a:lnTo>
                  <a:pt x="2787062" y="171241"/>
                </a:lnTo>
                <a:cubicBezTo>
                  <a:pt x="2798361" y="164073"/>
                  <a:pt x="2812957" y="164028"/>
                  <a:pt x="2822613" y="167164"/>
                </a:cubicBezTo>
                <a:cubicBezTo>
                  <a:pt x="2833762" y="170951"/>
                  <a:pt x="2840275" y="169876"/>
                  <a:pt x="2851379" y="159068"/>
                </a:cubicBezTo>
                <a:cubicBezTo>
                  <a:pt x="2843193" y="183589"/>
                  <a:pt x="2851927" y="183125"/>
                  <a:pt x="2865409" y="175841"/>
                </a:cubicBezTo>
                <a:cubicBezTo>
                  <a:pt x="2866295" y="185647"/>
                  <a:pt x="2866605" y="194938"/>
                  <a:pt x="2868616" y="203591"/>
                </a:cubicBezTo>
                <a:lnTo>
                  <a:pt x="2876461" y="217589"/>
                </a:lnTo>
                <a:lnTo>
                  <a:pt x="2879988" y="214776"/>
                </a:lnTo>
                <a:cubicBezTo>
                  <a:pt x="2882505" y="210629"/>
                  <a:pt x="2883508" y="205465"/>
                  <a:pt x="2883159" y="198914"/>
                </a:cubicBezTo>
                <a:cubicBezTo>
                  <a:pt x="2881344" y="164704"/>
                  <a:pt x="2883373" y="161676"/>
                  <a:pt x="2919613" y="156832"/>
                </a:cubicBezTo>
                <a:cubicBezTo>
                  <a:pt x="2934860" y="155292"/>
                  <a:pt x="2934511" y="148741"/>
                  <a:pt x="2928147" y="138860"/>
                </a:cubicBezTo>
                <a:cubicBezTo>
                  <a:pt x="2925764" y="121468"/>
                  <a:pt x="2937836" y="128857"/>
                  <a:pt x="2945881" y="129159"/>
                </a:cubicBezTo>
                <a:cubicBezTo>
                  <a:pt x="2979944" y="138300"/>
                  <a:pt x="3002044" y="128368"/>
                  <a:pt x="3020035" y="96025"/>
                </a:cubicBezTo>
                <a:cubicBezTo>
                  <a:pt x="3035385" y="68933"/>
                  <a:pt x="3041054" y="65711"/>
                  <a:pt x="3059179" y="77158"/>
                </a:cubicBezTo>
                <a:cubicBezTo>
                  <a:pt x="3063973" y="84932"/>
                  <a:pt x="3065280" y="95812"/>
                  <a:pt x="3077043" y="97377"/>
                </a:cubicBezTo>
                <a:cubicBezTo>
                  <a:pt x="3090414" y="101777"/>
                  <a:pt x="3100334" y="96140"/>
                  <a:pt x="3110061" y="86865"/>
                </a:cubicBezTo>
                <a:cubicBezTo>
                  <a:pt x="3119098" y="78356"/>
                  <a:pt x="3126447" y="65557"/>
                  <a:pt x="3141966" y="69112"/>
                </a:cubicBezTo>
                <a:cubicBezTo>
                  <a:pt x="3147524" y="77577"/>
                  <a:pt x="3152355" y="86080"/>
                  <a:pt x="3160021" y="92972"/>
                </a:cubicBezTo>
                <a:cubicBezTo>
                  <a:pt x="3164620" y="97106"/>
                  <a:pt x="3163055" y="108869"/>
                  <a:pt x="3174507" y="104611"/>
                </a:cubicBezTo>
                <a:cubicBezTo>
                  <a:pt x="3179448" y="101429"/>
                  <a:pt x="3180594" y="95529"/>
                  <a:pt x="3184041" y="91697"/>
                </a:cubicBezTo>
                <a:cubicBezTo>
                  <a:pt x="3184731" y="90930"/>
                  <a:pt x="3184653" y="89474"/>
                  <a:pt x="3184575" y="88018"/>
                </a:cubicBezTo>
                <a:cubicBezTo>
                  <a:pt x="3188556" y="80507"/>
                  <a:pt x="3182153" y="69898"/>
                  <a:pt x="3192073" y="64262"/>
                </a:cubicBezTo>
                <a:cubicBezTo>
                  <a:pt x="3200962" y="66710"/>
                  <a:pt x="3199932" y="74794"/>
                  <a:pt x="3201007" y="81307"/>
                </a:cubicBezTo>
                <a:cubicBezTo>
                  <a:pt x="3202083" y="87819"/>
                  <a:pt x="3203198" y="95058"/>
                  <a:pt x="3205002" y="101532"/>
                </a:cubicBezTo>
                <a:cubicBezTo>
                  <a:pt x="3211448" y="126738"/>
                  <a:pt x="3219610" y="129225"/>
                  <a:pt x="3239907" y="112818"/>
                </a:cubicBezTo>
                <a:cubicBezTo>
                  <a:pt x="3244771" y="108180"/>
                  <a:pt x="3249596" y="102815"/>
                  <a:pt x="3253692" y="97487"/>
                </a:cubicBezTo>
                <a:cubicBezTo>
                  <a:pt x="3267940" y="90891"/>
                  <a:pt x="3274878" y="97821"/>
                  <a:pt x="3276340" y="111614"/>
                </a:cubicBezTo>
                <a:cubicBezTo>
                  <a:pt x="3277455" y="118855"/>
                  <a:pt x="3277880" y="126860"/>
                  <a:pt x="3277538" y="134178"/>
                </a:cubicBezTo>
                <a:cubicBezTo>
                  <a:pt x="3277428" y="145864"/>
                  <a:pt x="3279999" y="153026"/>
                  <a:pt x="3294634" y="153708"/>
                </a:cubicBezTo>
                <a:cubicBezTo>
                  <a:pt x="3310725" y="154314"/>
                  <a:pt x="3317971" y="167068"/>
                  <a:pt x="3319511" y="182315"/>
                </a:cubicBezTo>
                <a:cubicBezTo>
                  <a:pt x="3323589" y="217866"/>
                  <a:pt x="3323589" y="217866"/>
                  <a:pt x="3357761" y="215321"/>
                </a:cubicBezTo>
                <a:cubicBezTo>
                  <a:pt x="3365040" y="214935"/>
                  <a:pt x="3376221" y="205581"/>
                  <a:pt x="3375693" y="223128"/>
                </a:cubicBezTo>
                <a:cubicBezTo>
                  <a:pt x="3372936" y="226195"/>
                  <a:pt x="3370180" y="229261"/>
                  <a:pt x="3367384" y="231599"/>
                </a:cubicBezTo>
                <a:cubicBezTo>
                  <a:pt x="3359268" y="243709"/>
                  <a:pt x="3368118" y="245428"/>
                  <a:pt x="3377007" y="247876"/>
                </a:cubicBezTo>
                <a:cubicBezTo>
                  <a:pt x="3393175" y="249938"/>
                  <a:pt x="3404403" y="255181"/>
                  <a:pt x="3404679" y="274145"/>
                </a:cubicBezTo>
                <a:cubicBezTo>
                  <a:pt x="3404377" y="282190"/>
                  <a:pt x="3409897" y="289927"/>
                  <a:pt x="3412506" y="297817"/>
                </a:cubicBezTo>
                <a:cubicBezTo>
                  <a:pt x="3416074" y="310037"/>
                  <a:pt x="3414432" y="320343"/>
                  <a:pt x="3404705" y="329618"/>
                </a:cubicBezTo>
                <a:cubicBezTo>
                  <a:pt x="3386707" y="348093"/>
                  <a:pt x="3386714" y="361961"/>
                  <a:pt x="3403809" y="381492"/>
                </a:cubicBezTo>
                <a:cubicBezTo>
                  <a:pt x="3407719" y="386394"/>
                  <a:pt x="3412319" y="390529"/>
                  <a:pt x="3416229" y="395432"/>
                </a:cubicBezTo>
                <a:cubicBezTo>
                  <a:pt x="3425582" y="406614"/>
                  <a:pt x="3425434" y="417571"/>
                  <a:pt x="3415823" y="429029"/>
                </a:cubicBezTo>
                <a:cubicBezTo>
                  <a:pt x="3409102" y="436503"/>
                  <a:pt x="3400313" y="443677"/>
                  <a:pt x="3401628" y="453597"/>
                </a:cubicBezTo>
                <a:lnTo>
                  <a:pt x="3406631" y="464270"/>
                </a:lnTo>
                <a:lnTo>
                  <a:pt x="3407669" y="464755"/>
                </a:lnTo>
                <a:cubicBezTo>
                  <a:pt x="3414157" y="465851"/>
                  <a:pt x="3423255" y="468538"/>
                  <a:pt x="3418321" y="455508"/>
                </a:cubicBezTo>
                <a:cubicBezTo>
                  <a:pt x="3422051" y="447047"/>
                  <a:pt x="3421431" y="431638"/>
                  <a:pt x="3436938" y="446109"/>
                </a:cubicBezTo>
                <a:cubicBezTo>
                  <a:pt x="3437981" y="446745"/>
                  <a:pt x="3438503" y="447064"/>
                  <a:pt x="3438909" y="448742"/>
                </a:cubicBezTo>
                <a:cubicBezTo>
                  <a:pt x="3439149" y="458909"/>
                  <a:pt x="3447381" y="465362"/>
                  <a:pt x="3451615" y="473672"/>
                </a:cubicBezTo>
                <a:cubicBezTo>
                  <a:pt x="3454921" y="479983"/>
                  <a:pt x="3461208" y="480239"/>
                  <a:pt x="3465140" y="472619"/>
                </a:cubicBezTo>
                <a:cubicBezTo>
                  <a:pt x="3465981" y="472415"/>
                  <a:pt x="3467342" y="472530"/>
                  <a:pt x="3468067" y="473688"/>
                </a:cubicBezTo>
                <a:cubicBezTo>
                  <a:pt x="3474671" y="473422"/>
                  <a:pt x="3480179" y="479645"/>
                  <a:pt x="3487330" y="476135"/>
                </a:cubicBezTo>
                <a:cubicBezTo>
                  <a:pt x="3502854" y="474154"/>
                  <a:pt x="3517334" y="471536"/>
                  <a:pt x="3531027" y="461995"/>
                </a:cubicBezTo>
                <a:cubicBezTo>
                  <a:pt x="3554823" y="446453"/>
                  <a:pt x="3567660" y="453568"/>
                  <a:pt x="3570810" y="481255"/>
                </a:cubicBezTo>
                <a:cubicBezTo>
                  <a:pt x="3574047" y="511145"/>
                  <a:pt x="3579467" y="515167"/>
                  <a:pt x="3610106" y="509524"/>
                </a:cubicBezTo>
                <a:cubicBezTo>
                  <a:pt x="3610947" y="509321"/>
                  <a:pt x="3610947" y="509321"/>
                  <a:pt x="3611787" y="509117"/>
                </a:cubicBezTo>
                <a:cubicBezTo>
                  <a:pt x="3645353" y="504544"/>
                  <a:pt x="3648916" y="504571"/>
                  <a:pt x="3648972" y="539676"/>
                </a:cubicBezTo>
                <a:cubicBezTo>
                  <a:pt x="3649008" y="549002"/>
                  <a:pt x="3643051" y="561114"/>
                  <a:pt x="3651715" y="565684"/>
                </a:cubicBezTo>
                <a:cubicBezTo>
                  <a:pt x="3662465" y="571526"/>
                  <a:pt x="3669581" y="558689"/>
                  <a:pt x="3677801" y="552253"/>
                </a:cubicBezTo>
                <a:cubicBezTo>
                  <a:pt x="3681913" y="549034"/>
                  <a:pt x="3685501" y="545499"/>
                  <a:pt x="3689090" y="541962"/>
                </a:cubicBezTo>
                <a:cubicBezTo>
                  <a:pt x="3696215" y="542015"/>
                  <a:pt x="3696392" y="546416"/>
                  <a:pt x="3693528" y="551111"/>
                </a:cubicBezTo>
                <a:cubicBezTo>
                  <a:pt x="3691823" y="555081"/>
                  <a:pt x="3688870" y="557574"/>
                  <a:pt x="3688525" y="561659"/>
                </a:cubicBezTo>
                <a:cubicBezTo>
                  <a:pt x="3685113" y="569598"/>
                  <a:pt x="3681701" y="577536"/>
                  <a:pt x="3678811" y="585792"/>
                </a:cubicBezTo>
                <a:cubicBezTo>
                  <a:pt x="3673234" y="603147"/>
                  <a:pt x="3677381" y="609256"/>
                  <a:pt x="3695717" y="609705"/>
                </a:cubicBezTo>
                <a:cubicBezTo>
                  <a:pt x="3704203" y="609872"/>
                  <a:pt x="3712919" y="607317"/>
                  <a:pt x="3721724" y="606963"/>
                </a:cubicBezTo>
                <a:cubicBezTo>
                  <a:pt x="3727807" y="606379"/>
                  <a:pt x="3735364" y="604548"/>
                  <a:pt x="3739511" y="610656"/>
                </a:cubicBezTo>
                <a:cubicBezTo>
                  <a:pt x="3743862" y="617604"/>
                  <a:pt x="3740043" y="623864"/>
                  <a:pt x="3736745" y="630441"/>
                </a:cubicBezTo>
                <a:cubicBezTo>
                  <a:pt x="3732494" y="638584"/>
                  <a:pt x="3727200" y="646089"/>
                  <a:pt x="3722108" y="654435"/>
                </a:cubicBezTo>
                <a:cubicBezTo>
                  <a:pt x="3716698" y="663302"/>
                  <a:pt x="3716964" y="669906"/>
                  <a:pt x="3725398" y="677198"/>
                </a:cubicBezTo>
                <a:cubicBezTo>
                  <a:pt x="3740499" y="689988"/>
                  <a:pt x="3741667" y="702153"/>
                  <a:pt x="3732642" y="718119"/>
                </a:cubicBezTo>
                <a:cubicBezTo>
                  <a:pt x="3713205" y="753500"/>
                  <a:pt x="3714336" y="756337"/>
                  <a:pt x="3752899" y="770559"/>
                </a:cubicBezTo>
                <a:lnTo>
                  <a:pt x="3759505" y="773493"/>
                </a:lnTo>
                <a:lnTo>
                  <a:pt x="3773273" y="771607"/>
                </a:lnTo>
                <a:cubicBezTo>
                  <a:pt x="3784483" y="772004"/>
                  <a:pt x="3794597" y="778891"/>
                  <a:pt x="3799787" y="785635"/>
                </a:cubicBezTo>
                <a:cubicBezTo>
                  <a:pt x="3805701" y="793537"/>
                  <a:pt x="3810714" y="795880"/>
                  <a:pt x="3823514" y="793668"/>
                </a:cubicBezTo>
                <a:cubicBezTo>
                  <a:pt x="3806234" y="806744"/>
                  <a:pt x="3812492" y="810563"/>
                  <a:pt x="3825266" y="811916"/>
                </a:cubicBezTo>
                <a:cubicBezTo>
                  <a:pt x="3821231" y="819116"/>
                  <a:pt x="3817043" y="825686"/>
                  <a:pt x="3814334" y="832622"/>
                </a:cubicBezTo>
                <a:lnTo>
                  <a:pt x="3813124" y="846019"/>
                </a:lnTo>
                <a:lnTo>
                  <a:pt x="3816896" y="845745"/>
                </a:lnTo>
                <a:cubicBezTo>
                  <a:pt x="3820602" y="844070"/>
                  <a:pt x="3823742" y="840975"/>
                  <a:pt x="3826606" y="836281"/>
                </a:cubicBezTo>
                <a:cubicBezTo>
                  <a:pt x="3841561" y="811765"/>
                  <a:pt x="3844399" y="810633"/>
                  <a:pt x="3871753" y="824457"/>
                </a:cubicBezTo>
                <a:cubicBezTo>
                  <a:pt x="3883025" y="830618"/>
                  <a:pt x="3885888" y="825924"/>
                  <a:pt x="3886170" y="816075"/>
                </a:cubicBezTo>
                <a:cubicBezTo>
                  <a:pt x="3892765" y="802921"/>
                  <a:pt x="3897610" y="813750"/>
                  <a:pt x="3903030" y="817772"/>
                </a:cubicBezTo>
                <a:cubicBezTo>
                  <a:pt x="3922250" y="840234"/>
                  <a:pt x="3942238" y="843838"/>
                  <a:pt x="3970004" y="830001"/>
                </a:cubicBezTo>
                <a:cubicBezTo>
                  <a:pt x="3993457" y="818542"/>
                  <a:pt x="3998902" y="819002"/>
                  <a:pt x="4006011" y="835505"/>
                </a:cubicBezTo>
                <a:cubicBezTo>
                  <a:pt x="4005641" y="843152"/>
                  <a:pt x="4001389" y="851295"/>
                  <a:pt x="4008781" y="857952"/>
                </a:cubicBezTo>
                <a:cubicBezTo>
                  <a:pt x="4015942" y="867330"/>
                  <a:pt x="4025472" y="868134"/>
                  <a:pt x="4036592" y="866330"/>
                </a:cubicBezTo>
                <a:cubicBezTo>
                  <a:pt x="4046874" y="864729"/>
                  <a:pt x="4058021" y="859362"/>
                  <a:pt x="4067065" y="869173"/>
                </a:cubicBezTo>
                <a:cubicBezTo>
                  <a:pt x="4066898" y="877661"/>
                  <a:pt x="4066209" y="885829"/>
                  <a:pt x="4068243" y="894227"/>
                </a:cubicBezTo>
                <a:cubicBezTo>
                  <a:pt x="4069463" y="899266"/>
                  <a:pt x="4062807" y="906657"/>
                  <a:pt x="4072744" y="909141"/>
                </a:cubicBezTo>
                <a:cubicBezTo>
                  <a:pt x="4077668" y="909281"/>
                  <a:pt x="4081257" y="905745"/>
                  <a:pt x="4085455" y="904728"/>
                </a:cubicBezTo>
                <a:cubicBezTo>
                  <a:pt x="4086296" y="904525"/>
                  <a:pt x="4086932" y="903482"/>
                  <a:pt x="4087569" y="902438"/>
                </a:cubicBezTo>
                <a:cubicBezTo>
                  <a:pt x="4093881" y="899131"/>
                  <a:pt x="4094481" y="888762"/>
                  <a:pt x="4104010" y="889565"/>
                </a:cubicBezTo>
                <a:cubicBezTo>
                  <a:pt x="4108996" y="895471"/>
                  <a:pt x="4104454" y="900572"/>
                  <a:pt x="4102112" y="905584"/>
                </a:cubicBezTo>
                <a:cubicBezTo>
                  <a:pt x="4099768" y="910597"/>
                  <a:pt x="4097108" y="916131"/>
                  <a:pt x="4095288" y="921462"/>
                </a:cubicBezTo>
                <a:cubicBezTo>
                  <a:pt x="4087801" y="941946"/>
                  <a:pt x="4092266" y="947533"/>
                  <a:pt x="4114076" y="945807"/>
                </a:cubicBezTo>
                <a:cubicBezTo>
                  <a:pt x="4119635" y="944905"/>
                  <a:pt x="4125515" y="943481"/>
                  <a:pt x="4130871" y="941738"/>
                </a:cubicBezTo>
                <a:cubicBezTo>
                  <a:pt x="4143850" y="943930"/>
                  <a:pt x="4145362" y="952010"/>
                  <a:pt x="4139837" y="962239"/>
                </a:cubicBezTo>
                <a:cubicBezTo>
                  <a:pt x="4137177" y="967773"/>
                  <a:pt x="4133677" y="973511"/>
                  <a:pt x="4129973" y="978408"/>
                </a:cubicBezTo>
                <a:cubicBezTo>
                  <a:pt x="4124359" y="986437"/>
                  <a:pt x="4122742" y="992607"/>
                  <a:pt x="4132538" y="1000014"/>
                </a:cubicBezTo>
                <a:cubicBezTo>
                  <a:pt x="4143377" y="1008058"/>
                  <a:pt x="4142343" y="1020311"/>
                  <a:pt x="4136183" y="1031582"/>
                </a:cubicBezTo>
                <a:cubicBezTo>
                  <a:pt x="4122155" y="1058096"/>
                  <a:pt x="4122155" y="1058096"/>
                  <a:pt x="4146989" y="1072530"/>
                </a:cubicBezTo>
                <a:cubicBezTo>
                  <a:pt x="4152205" y="1075712"/>
                  <a:pt x="4164370" y="1074544"/>
                  <a:pt x="4155688" y="1086426"/>
                </a:cubicBezTo>
                <a:cubicBezTo>
                  <a:pt x="4152330" y="1087240"/>
                  <a:pt x="4148971" y="1088053"/>
                  <a:pt x="4145929" y="1088345"/>
                </a:cubicBezTo>
                <a:cubicBezTo>
                  <a:pt x="4134579" y="1092873"/>
                  <a:pt x="4139884" y="1098255"/>
                  <a:pt x="4144869" y="1104161"/>
                </a:cubicBezTo>
                <a:cubicBezTo>
                  <a:pt x="4155072" y="1113248"/>
                  <a:pt x="4160351" y="1122193"/>
                  <a:pt x="4151555" y="1135438"/>
                </a:cubicBezTo>
                <a:cubicBezTo>
                  <a:pt x="4147534" y="1140857"/>
                  <a:pt x="4147683" y="1148821"/>
                  <a:pt x="4145749" y="1155514"/>
                </a:cubicBezTo>
                <a:cubicBezTo>
                  <a:pt x="4142425" y="1165654"/>
                  <a:pt x="4136406" y="1172002"/>
                  <a:pt x="4125285" y="1173805"/>
                </a:cubicBezTo>
                <a:cubicBezTo>
                  <a:pt x="4104086" y="1178051"/>
                  <a:pt x="4097520" y="1187644"/>
                  <a:pt x="4100084" y="1209249"/>
                </a:cubicBezTo>
                <a:cubicBezTo>
                  <a:pt x="4100465" y="1214492"/>
                  <a:pt x="4101686" y="1219531"/>
                  <a:pt x="4102066" y="1224772"/>
                </a:cubicBezTo>
                <a:cubicBezTo>
                  <a:pt x="4103234" y="1236937"/>
                  <a:pt x="4097939" y="1244443"/>
                  <a:pt x="4085863" y="1247812"/>
                </a:cubicBezTo>
                <a:cubicBezTo>
                  <a:pt x="4074945" y="1250456"/>
                  <a:pt x="4061738" y="1250987"/>
                  <a:pt x="4062766" y="1268076"/>
                </a:cubicBezTo>
                <a:cubicBezTo>
                  <a:pt x="4063703" y="1282962"/>
                  <a:pt x="4064641" y="1297849"/>
                  <a:pt x="4083268" y="1301340"/>
                </a:cubicBezTo>
                <a:cubicBezTo>
                  <a:pt x="4085152" y="1301773"/>
                  <a:pt x="4088078" y="1302842"/>
                  <a:pt x="4087529" y="1306087"/>
                </a:cubicBezTo>
                <a:cubicBezTo>
                  <a:pt x="4084144" y="1310464"/>
                  <a:pt x="4079449" y="1307599"/>
                  <a:pt x="4075365" y="1307255"/>
                </a:cubicBezTo>
                <a:cubicBezTo>
                  <a:pt x="4057845" y="1310164"/>
                  <a:pt x="4041851" y="1304703"/>
                  <a:pt x="4025745" y="1300602"/>
                </a:cubicBezTo>
                <a:cubicBezTo>
                  <a:pt x="4016736" y="1300117"/>
                  <a:pt x="4012599" y="1306898"/>
                  <a:pt x="4008462" y="1313679"/>
                </a:cubicBezTo>
                <a:cubicBezTo>
                  <a:pt x="4004644" y="1319937"/>
                  <a:pt x="4001030" y="1327036"/>
                  <a:pt x="3997211" y="1333296"/>
                </a:cubicBezTo>
                <a:cubicBezTo>
                  <a:pt x="3983731" y="1356565"/>
                  <a:pt x="3982892" y="1356768"/>
                  <a:pt x="3959710" y="1345489"/>
                </a:cubicBezTo>
                <a:cubicBezTo>
                  <a:pt x="3954629" y="1366724"/>
                  <a:pt x="3954629" y="1366724"/>
                  <a:pt x="3934694" y="1355993"/>
                </a:cubicBezTo>
                <a:cubicBezTo>
                  <a:pt x="3931042" y="1353766"/>
                  <a:pt x="3927072" y="1352060"/>
                  <a:pt x="3923280" y="1354757"/>
                </a:cubicBezTo>
                <a:cubicBezTo>
                  <a:pt x="3919488" y="1357454"/>
                  <a:pt x="3922185" y="1361246"/>
                  <a:pt x="3922998" y="1364605"/>
                </a:cubicBezTo>
                <a:cubicBezTo>
                  <a:pt x="3924944" y="1370803"/>
                  <a:pt x="3926889" y="1376999"/>
                  <a:pt x="3927995" y="1383399"/>
                </a:cubicBezTo>
                <a:cubicBezTo>
                  <a:pt x="3930525" y="1395678"/>
                  <a:pt x="3936872" y="1401698"/>
                  <a:pt x="3949877" y="1400327"/>
                </a:cubicBezTo>
                <a:cubicBezTo>
                  <a:pt x="3958999" y="1399451"/>
                  <a:pt x="3965894" y="1402227"/>
                  <a:pt x="3968971" y="1411260"/>
                </a:cubicBezTo>
                <a:cubicBezTo>
                  <a:pt x="3969123" y="1419225"/>
                  <a:pt x="3962926" y="1421171"/>
                  <a:pt x="3957365" y="1422073"/>
                </a:cubicBezTo>
                <a:cubicBezTo>
                  <a:pt x="3922845" y="1428211"/>
                  <a:pt x="3902964" y="1452585"/>
                  <a:pt x="3884013" y="1478958"/>
                </a:cubicBezTo>
                <a:cubicBezTo>
                  <a:pt x="3874400" y="1492955"/>
                  <a:pt x="3868462" y="1496310"/>
                  <a:pt x="3859916" y="1489420"/>
                </a:cubicBezTo>
                <a:lnTo>
                  <a:pt x="3852809" y="1481838"/>
                </a:lnTo>
                <a:lnTo>
                  <a:pt x="3841864" y="1492090"/>
                </a:lnTo>
                <a:lnTo>
                  <a:pt x="3840531" y="1496284"/>
                </a:lnTo>
                <a:lnTo>
                  <a:pt x="3850294" y="1497109"/>
                </a:lnTo>
                <a:cubicBezTo>
                  <a:pt x="3875524" y="1500333"/>
                  <a:pt x="3883385" y="1514432"/>
                  <a:pt x="3872107" y="1537613"/>
                </a:cubicBezTo>
                <a:cubicBezTo>
                  <a:pt x="3867422" y="1547638"/>
                  <a:pt x="3860129" y="1556073"/>
                  <a:pt x="3857531" y="1567370"/>
                </a:cubicBezTo>
                <a:cubicBezTo>
                  <a:pt x="3852883" y="1586722"/>
                  <a:pt x="3857029" y="1592830"/>
                  <a:pt x="3876637" y="1591194"/>
                </a:cubicBezTo>
                <a:cubicBezTo>
                  <a:pt x="3882401" y="1591131"/>
                  <a:pt x="3888279" y="1589708"/>
                  <a:pt x="3893840" y="1588805"/>
                </a:cubicBezTo>
                <a:cubicBezTo>
                  <a:pt x="3898879" y="1587585"/>
                  <a:pt x="3903918" y="1586365"/>
                  <a:pt x="3910000" y="1585781"/>
                </a:cubicBezTo>
                <a:cubicBezTo>
                  <a:pt x="3887371" y="1613488"/>
                  <a:pt x="3869009" y="1616601"/>
                  <a:pt x="3841479" y="1598374"/>
                </a:cubicBezTo>
                <a:cubicBezTo>
                  <a:pt x="3828236" y="1589580"/>
                  <a:pt x="3822040" y="1591525"/>
                  <a:pt x="3820166" y="1603982"/>
                </a:cubicBezTo>
                <a:cubicBezTo>
                  <a:pt x="3819879" y="1607385"/>
                  <a:pt x="3820969" y="1612344"/>
                  <a:pt x="3821044" y="1616327"/>
                </a:cubicBezTo>
                <a:lnTo>
                  <a:pt x="3820601" y="1618633"/>
                </a:lnTo>
                <a:lnTo>
                  <a:pt x="3856796" y="1624365"/>
                </a:lnTo>
                <a:cubicBezTo>
                  <a:pt x="3864640" y="1625607"/>
                  <a:pt x="3873280" y="1625738"/>
                  <a:pt x="3878963" y="1632824"/>
                </a:cubicBezTo>
                <a:cubicBezTo>
                  <a:pt x="3879662" y="1632318"/>
                  <a:pt x="3880361" y="1631810"/>
                  <a:pt x="3881060" y="1631301"/>
                </a:cubicBezTo>
                <a:cubicBezTo>
                  <a:pt x="3903233" y="1628009"/>
                  <a:pt x="3924385" y="1635070"/>
                  <a:pt x="3946493" y="1636096"/>
                </a:cubicBezTo>
                <a:cubicBezTo>
                  <a:pt x="3987691" y="1637671"/>
                  <a:pt x="4029301" y="1640551"/>
                  <a:pt x="4070600" y="1629769"/>
                </a:cubicBezTo>
                <a:cubicBezTo>
                  <a:pt x="4082831" y="1626757"/>
                  <a:pt x="4095982" y="1625747"/>
                  <a:pt x="4108464" y="1628961"/>
                </a:cubicBezTo>
                <a:cubicBezTo>
                  <a:pt x="4128696" y="1634021"/>
                  <a:pt x="4146574" y="1646132"/>
                  <a:pt x="4169224" y="1639821"/>
                </a:cubicBezTo>
                <a:cubicBezTo>
                  <a:pt x="4178947" y="1637030"/>
                  <a:pt x="4190030" y="1641260"/>
                  <a:pt x="4200098" y="1644093"/>
                </a:cubicBezTo>
                <a:cubicBezTo>
                  <a:pt x="4206038" y="1645651"/>
                  <a:pt x="4211182" y="1648322"/>
                  <a:pt x="4211147" y="1656359"/>
                </a:cubicBezTo>
                <a:cubicBezTo>
                  <a:pt x="4214361" y="1643876"/>
                  <a:pt x="4222463" y="1639592"/>
                  <a:pt x="4233231" y="1641916"/>
                </a:cubicBezTo>
                <a:cubicBezTo>
                  <a:pt x="4255971" y="1646755"/>
                  <a:pt x="4279859" y="1644351"/>
                  <a:pt x="4300563" y="1658147"/>
                </a:cubicBezTo>
                <a:cubicBezTo>
                  <a:pt x="4305612" y="1661421"/>
                  <a:pt x="4313140" y="1660757"/>
                  <a:pt x="4319080" y="1662317"/>
                </a:cubicBezTo>
                <a:cubicBezTo>
                  <a:pt x="4337405" y="1667694"/>
                  <a:pt x="4355923" y="1671864"/>
                  <a:pt x="4374375" y="1680353"/>
                </a:cubicBezTo>
                <a:cubicBezTo>
                  <a:pt x="4392127" y="1689350"/>
                  <a:pt x="4410924" y="1703463"/>
                  <a:pt x="4434018" y="1702171"/>
                </a:cubicBezTo>
                <a:cubicBezTo>
                  <a:pt x="4445166" y="1702081"/>
                  <a:pt x="4457840" y="1704088"/>
                  <a:pt x="4465268" y="1715781"/>
                </a:cubicBezTo>
                <a:lnTo>
                  <a:pt x="4467174" y="1715464"/>
                </a:lnTo>
                <a:lnTo>
                  <a:pt x="4467174" y="1715466"/>
                </a:lnTo>
                <a:cubicBezTo>
                  <a:pt x="4468222" y="1714702"/>
                  <a:pt x="4468175" y="1715005"/>
                  <a:pt x="4467651" y="1715385"/>
                </a:cubicBezTo>
                <a:lnTo>
                  <a:pt x="4467174" y="1715464"/>
                </a:lnTo>
                <a:lnTo>
                  <a:pt x="4466063" y="1714670"/>
                </a:lnTo>
                <a:cubicBezTo>
                  <a:pt x="4458791" y="1709807"/>
                  <a:pt x="4459459" y="1705582"/>
                  <a:pt x="4467370" y="1702505"/>
                </a:cubicBezTo>
                <a:cubicBezTo>
                  <a:pt x="4470071" y="1701077"/>
                  <a:pt x="4473088" y="1701554"/>
                  <a:pt x="4476105" y="1702032"/>
                </a:cubicBezTo>
                <a:cubicBezTo>
                  <a:pt x="4507614" y="1710115"/>
                  <a:pt x="4540876" y="1699299"/>
                  <a:pt x="4572317" y="1711701"/>
                </a:cubicBezTo>
                <a:cubicBezTo>
                  <a:pt x="4576953" y="1713673"/>
                  <a:pt x="4583370" y="1712214"/>
                  <a:pt x="4589311" y="1713775"/>
                </a:cubicBezTo>
                <a:cubicBezTo>
                  <a:pt x="4590518" y="1713966"/>
                  <a:pt x="4592231" y="1714856"/>
                  <a:pt x="4593344" y="1715649"/>
                </a:cubicBezTo>
                <a:cubicBezTo>
                  <a:pt x="4596582" y="1718638"/>
                  <a:pt x="4596420" y="1723561"/>
                  <a:pt x="4601154" y="1724930"/>
                </a:cubicBezTo>
                <a:cubicBezTo>
                  <a:pt x="4602169" y="1726327"/>
                  <a:pt x="4602581" y="1727630"/>
                  <a:pt x="4602994" y="1728933"/>
                </a:cubicBezTo>
                <a:cubicBezTo>
                  <a:pt x="4603627" y="1732745"/>
                  <a:pt x="4603657" y="1736461"/>
                  <a:pt x="4603083" y="1740082"/>
                </a:cubicBezTo>
                <a:cubicBezTo>
                  <a:pt x="4603305" y="1742591"/>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3"/>
                  <a:pt x="4587764" y="1758689"/>
                  <a:pt x="4560387" y="1751878"/>
                </a:cubicBezTo>
                <a:cubicBezTo>
                  <a:pt x="4549111" y="1748855"/>
                  <a:pt x="4532124" y="1735030"/>
                  <a:pt x="4517474" y="1749413"/>
                </a:cubicBezTo>
                <a:cubicBezTo>
                  <a:pt x="4515980" y="1751032"/>
                  <a:pt x="4511056" y="1750871"/>
                  <a:pt x="4509437" y="1749377"/>
                </a:cubicBezTo>
                <a:cubicBezTo>
                  <a:pt x="4495275" y="1737237"/>
                  <a:pt x="4475707" y="1739705"/>
                  <a:pt x="4460463" y="1730486"/>
                </a:cubicBezTo>
                <a:cubicBezTo>
                  <a:pt x="4451986" y="1725431"/>
                  <a:pt x="4443919" y="1721680"/>
                  <a:pt x="4435148" y="1730189"/>
                </a:cubicBezTo>
                <a:cubicBezTo>
                  <a:pt x="4430762" y="1734443"/>
                  <a:pt x="4424728" y="1733487"/>
                  <a:pt x="4420092" y="1731516"/>
                </a:cubicBezTo>
                <a:cubicBezTo>
                  <a:pt x="4400338" y="1723438"/>
                  <a:pt x="4379216" y="1720093"/>
                  <a:pt x="4358507" y="1718051"/>
                </a:cubicBezTo>
                <a:cubicBezTo>
                  <a:pt x="4343927" y="1716359"/>
                  <a:pt x="4330142" y="1713559"/>
                  <a:pt x="4315401" y="1716792"/>
                </a:cubicBezTo>
                <a:cubicBezTo>
                  <a:pt x="4303267" y="1719200"/>
                  <a:pt x="4290880" y="1715382"/>
                  <a:pt x="4279957" y="1706229"/>
                </a:cubicBezTo>
                <a:cubicBezTo>
                  <a:pt x="4264779" y="1692691"/>
                  <a:pt x="4247656" y="1699257"/>
                  <a:pt x="4243898" y="1719077"/>
                </a:cubicBezTo>
                <a:cubicBezTo>
                  <a:pt x="4243516" y="1721491"/>
                  <a:pt x="4243039" y="1724509"/>
                  <a:pt x="4242561" y="1727526"/>
                </a:cubicBezTo>
                <a:cubicBezTo>
                  <a:pt x="4237591" y="1758907"/>
                  <a:pt x="4227487" y="1764111"/>
                  <a:pt x="4197062" y="1753107"/>
                </a:cubicBezTo>
                <a:cubicBezTo>
                  <a:pt x="4185374" y="1748781"/>
                  <a:pt x="4177117" y="1746236"/>
                  <a:pt x="4171232" y="1763863"/>
                </a:cubicBezTo>
                <a:cubicBezTo>
                  <a:pt x="4166620" y="1777361"/>
                  <a:pt x="4162737" y="1794067"/>
                  <a:pt x="4148247" y="1803527"/>
                </a:cubicBezTo>
                <a:cubicBezTo>
                  <a:pt x="4143450" y="1806478"/>
                  <a:pt x="4144304" y="1812800"/>
                  <a:pt x="4142937" y="1817531"/>
                </a:cubicBezTo>
                <a:cubicBezTo>
                  <a:pt x="4139244" y="1833031"/>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3"/>
                  <a:pt x="4085236" y="1849842"/>
                </a:cubicBezTo>
                <a:cubicBezTo>
                  <a:pt x="4078915" y="1850697"/>
                  <a:pt x="4074500" y="1851235"/>
                  <a:pt x="4074972" y="1859969"/>
                </a:cubicBezTo>
                <a:cubicBezTo>
                  <a:pt x="4075032" y="1867404"/>
                  <a:pt x="4075791" y="1874327"/>
                  <a:pt x="4084940" y="1875158"/>
                </a:cubicBezTo>
                <a:cubicBezTo>
                  <a:pt x="4101330" y="1877135"/>
                  <a:pt x="4102721" y="1887872"/>
                  <a:pt x="4100714" y="1900545"/>
                </a:cubicBezTo>
                <a:cubicBezTo>
                  <a:pt x="4099281" y="1909598"/>
                  <a:pt x="4098354" y="1919348"/>
                  <a:pt x="4096318" y="1928305"/>
                </a:cubicBezTo>
                <a:cubicBezTo>
                  <a:pt x="4093898" y="1939677"/>
                  <a:pt x="4089764" y="1950156"/>
                  <a:pt x="4108759" y="1951309"/>
                </a:cubicBezTo>
                <a:cubicBezTo>
                  <a:pt x="4116700" y="1951948"/>
                  <a:pt x="4120124" y="1965481"/>
                  <a:pt x="4131370" y="1964787"/>
                </a:cubicBezTo>
                <a:cubicBezTo>
                  <a:pt x="4138801" y="1964727"/>
                  <a:pt x="4146360" y="1967780"/>
                  <a:pt x="4154147" y="1961590"/>
                </a:cubicBezTo>
                <a:cubicBezTo>
                  <a:pt x="4161931" y="1955400"/>
                  <a:pt x="4170697" y="1958644"/>
                  <a:pt x="4170691" y="1970397"/>
                </a:cubicBezTo>
                <a:cubicBezTo>
                  <a:pt x="4170877" y="1980943"/>
                  <a:pt x="4173889" y="1993173"/>
                  <a:pt x="4162195" y="2000601"/>
                </a:cubicBezTo>
                <a:cubicBezTo>
                  <a:pt x="4158797" y="2002537"/>
                  <a:pt x="4158826" y="2006253"/>
                  <a:pt x="4160762" y="2009654"/>
                </a:cubicBezTo>
                <a:cubicBezTo>
                  <a:pt x="4162191" y="2012353"/>
                  <a:pt x="4163619" y="2015054"/>
                  <a:pt x="4164444" y="2017660"/>
                </a:cubicBezTo>
                <a:cubicBezTo>
                  <a:pt x="4168029" y="2026269"/>
                  <a:pt x="4156940" y="2033793"/>
                  <a:pt x="4161732" y="2042594"/>
                </a:cubicBezTo>
                <a:cubicBezTo>
                  <a:pt x="4166429" y="2051998"/>
                  <a:pt x="4177267" y="2038249"/>
                  <a:pt x="4183266" y="2047242"/>
                </a:cubicBezTo>
                <a:cubicBezTo>
                  <a:pt x="4184790" y="2049338"/>
                  <a:pt x="4188219" y="2051119"/>
                  <a:pt x="4188027" y="2052326"/>
                </a:cubicBezTo>
                <a:cubicBezTo>
                  <a:pt x="4186081" y="2072432"/>
                  <a:pt x="4203260" y="2085051"/>
                  <a:pt x="4207826" y="2103095"/>
                </a:cubicBezTo>
                <a:cubicBezTo>
                  <a:pt x="4208650" y="2105700"/>
                  <a:pt x="4210491" y="2109703"/>
                  <a:pt x="4208997" y="2111322"/>
                </a:cubicBezTo>
                <a:cubicBezTo>
                  <a:pt x="4199145" y="2122753"/>
                  <a:pt x="4203776" y="2136478"/>
                  <a:pt x="4203675" y="2148834"/>
                </a:cubicBezTo>
                <a:cubicBezTo>
                  <a:pt x="4203635" y="2168623"/>
                  <a:pt x="4188572" y="2181704"/>
                  <a:pt x="4180972" y="2198440"/>
                </a:cubicBezTo>
                <a:cubicBezTo>
                  <a:pt x="4177411" y="2205300"/>
                  <a:pt x="4172136" y="2211268"/>
                  <a:pt x="4169590" y="2219527"/>
                </a:cubicBezTo>
                <a:cubicBezTo>
                  <a:pt x="4168126" y="2224863"/>
                  <a:pt x="4163867" y="2232229"/>
                  <a:pt x="4158340" y="2231974"/>
                </a:cubicBezTo>
                <a:cubicBezTo>
                  <a:pt x="4139249" y="2231424"/>
                  <a:pt x="4126124" y="2247903"/>
                  <a:pt x="4107542" y="2248054"/>
                </a:cubicBezTo>
                <a:cubicBezTo>
                  <a:pt x="4103221" y="2247988"/>
                  <a:pt x="4097215" y="2250749"/>
                  <a:pt x="4097438" y="2253258"/>
                </a:cubicBezTo>
                <a:cubicBezTo>
                  <a:pt x="4100067" y="2267903"/>
                  <a:pt x="4085548" y="2273646"/>
                  <a:pt x="4081921" y="2284825"/>
                </a:cubicBezTo>
                <a:cubicBezTo>
                  <a:pt x="4080648" y="2288954"/>
                  <a:pt x="4077088" y="2295814"/>
                  <a:pt x="4073975" y="2295940"/>
                </a:cubicBezTo>
                <a:cubicBezTo>
                  <a:pt x="4057712" y="2297075"/>
                  <a:pt x="4060657" y="2313626"/>
                  <a:pt x="4052681" y="2321023"/>
                </a:cubicBezTo>
                <a:cubicBezTo>
                  <a:pt x="4048295" y="2325278"/>
                  <a:pt x="4050358" y="2331790"/>
                  <a:pt x="4057216" y="2335352"/>
                </a:cubicBezTo>
                <a:lnTo>
                  <a:pt x="4073448" y="2336856"/>
                </a:lnTo>
                <a:lnTo>
                  <a:pt x="4053350" y="2363122"/>
                </a:lnTo>
                <a:lnTo>
                  <a:pt x="4026071" y="2415619"/>
                </a:lnTo>
                <a:lnTo>
                  <a:pt x="4026496" y="2412144"/>
                </a:lnTo>
                <a:cubicBezTo>
                  <a:pt x="4027930" y="2403092"/>
                  <a:pt x="4030982" y="2395533"/>
                  <a:pt x="4036449" y="2388357"/>
                </a:cubicBezTo>
                <a:cubicBezTo>
                  <a:pt x="4045191" y="2376132"/>
                  <a:pt x="4030425" y="2363895"/>
                  <a:pt x="4033640" y="2351413"/>
                </a:cubicBezTo>
                <a:cubicBezTo>
                  <a:pt x="4025000" y="2351282"/>
                  <a:pt x="4016551" y="2349945"/>
                  <a:pt x="4007815" y="2350417"/>
                </a:cubicBezTo>
                <a:cubicBezTo>
                  <a:pt x="4004004" y="2351050"/>
                  <a:pt x="4003843" y="2355973"/>
                  <a:pt x="4002760" y="2358895"/>
                </a:cubicBezTo>
                <a:cubicBezTo>
                  <a:pt x="3998627" y="2369376"/>
                  <a:pt x="3995000" y="2380555"/>
                  <a:pt x="3990263" y="2390941"/>
                </a:cubicBezTo>
                <a:cubicBezTo>
                  <a:pt x="3986223" y="2400817"/>
                  <a:pt x="3976598" y="2403004"/>
                  <a:pt x="3968627" y="2398648"/>
                </a:cubicBezTo>
                <a:cubicBezTo>
                  <a:pt x="3951574" y="2389144"/>
                  <a:pt x="3939313" y="2388438"/>
                  <a:pt x="3931553" y="2410099"/>
                </a:cubicBezTo>
                <a:cubicBezTo>
                  <a:pt x="3928596" y="2417054"/>
                  <a:pt x="3920368" y="2418225"/>
                  <a:pt x="3913538" y="2418381"/>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7"/>
                  <a:pt x="3915048" y="2518218"/>
                  <a:pt x="3914218" y="2527366"/>
                </a:cubicBezTo>
                <a:cubicBezTo>
                  <a:pt x="3912784" y="2536418"/>
                  <a:pt x="3918150" y="2541598"/>
                  <a:pt x="3927394" y="2541825"/>
                </a:cubicBezTo>
                <a:cubicBezTo>
                  <a:pt x="3942863" y="2541800"/>
                  <a:pt x="3950799" y="2554193"/>
                  <a:pt x="3961310" y="2562043"/>
                </a:cubicBezTo>
                <a:cubicBezTo>
                  <a:pt x="3965754" y="2565221"/>
                  <a:pt x="3966706" y="2570940"/>
                  <a:pt x="3965845" y="2576371"/>
                </a:cubicBezTo>
                <a:cubicBezTo>
                  <a:pt x="3958773" y="2621029"/>
                  <a:pt x="3951796" y="2665083"/>
                  <a:pt x="3944723" y="2709741"/>
                </a:cubicBezTo>
                <a:cubicBezTo>
                  <a:pt x="3942237" y="2725432"/>
                  <a:pt x="3935020" y="2739754"/>
                  <a:pt x="3933742" y="2755636"/>
                </a:cubicBezTo>
                <a:cubicBezTo>
                  <a:pt x="3933103" y="2763577"/>
                  <a:pt x="3934054" y="2769295"/>
                  <a:pt x="3942916" y="2771935"/>
                </a:cubicBezTo>
                <a:cubicBezTo>
                  <a:pt x="3958828" y="2776929"/>
                  <a:pt x="3960631" y="2788970"/>
                  <a:pt x="3958242" y="2804057"/>
                </a:cubicBezTo>
                <a:cubicBezTo>
                  <a:pt x="3953654" y="2833025"/>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5"/>
                  <a:pt x="4016188" y="2926441"/>
                  <a:pt x="4020657" y="2945090"/>
                </a:cubicBezTo>
                <a:cubicBezTo>
                  <a:pt x="4022116" y="2951507"/>
                  <a:pt x="4016936" y="2956871"/>
                  <a:pt x="4008391" y="2956137"/>
                </a:cubicBezTo>
                <a:cubicBezTo>
                  <a:pt x="4003880" y="2957278"/>
                  <a:pt x="4005912" y="2960075"/>
                  <a:pt x="4007340" y="2962776"/>
                </a:cubicBezTo>
                <a:cubicBezTo>
                  <a:pt x="3985800" y="2969881"/>
                  <a:pt x="3985252" y="2988971"/>
                  <a:pt x="3981780" y="3006980"/>
                </a:cubicBezTo>
                <a:cubicBezTo>
                  <a:pt x="3979744" y="3015937"/>
                  <a:pt x="3972054" y="3021525"/>
                  <a:pt x="3962714" y="3021901"/>
                </a:cubicBezTo>
                <a:cubicBezTo>
                  <a:pt x="3952168" y="3022087"/>
                  <a:pt x="3940512" y="3021477"/>
                  <a:pt x="3936483" y="3007848"/>
                </a:cubicBezTo>
                <a:cubicBezTo>
                  <a:pt x="3935946" y="3003433"/>
                  <a:pt x="3934452" y="3005052"/>
                  <a:pt x="3932864" y="3007275"/>
                </a:cubicBezTo>
                <a:cubicBezTo>
                  <a:pt x="3899887" y="3016282"/>
                  <a:pt x="3866439" y="3016551"/>
                  <a:pt x="3836556" y="2998209"/>
                </a:cubicBezTo>
                <a:cubicBezTo>
                  <a:pt x="3828681" y="2993250"/>
                  <a:pt x="3830084" y="2980482"/>
                  <a:pt x="3826595" y="2971269"/>
                </a:cubicBezTo>
                <a:cubicBezTo>
                  <a:pt x="3825357" y="2967361"/>
                  <a:pt x="3827109" y="2960213"/>
                  <a:pt x="3819102" y="2963895"/>
                </a:cubicBezTo>
                <a:cubicBezTo>
                  <a:pt x="3812399" y="2967163"/>
                  <a:pt x="3806076" y="2968018"/>
                  <a:pt x="3803698" y="2959600"/>
                </a:cubicBezTo>
                <a:cubicBezTo>
                  <a:pt x="3801510" y="2949974"/>
                  <a:pt x="3807706" y="2946006"/>
                  <a:pt x="3816538" y="2944930"/>
                </a:cubicBezTo>
                <a:cubicBezTo>
                  <a:pt x="3810348" y="2937145"/>
                  <a:pt x="3803966" y="2930567"/>
                  <a:pt x="3806099" y="2921007"/>
                </a:cubicBezTo>
                <a:cubicBezTo>
                  <a:pt x="3807276" y="2917482"/>
                  <a:pt x="3809660" y="2914147"/>
                  <a:pt x="3804324" y="2912684"/>
                </a:cubicBezTo>
                <a:cubicBezTo>
                  <a:pt x="3800195" y="2911412"/>
                  <a:pt x="3797399" y="2913443"/>
                  <a:pt x="3795618" y="2916873"/>
                </a:cubicBezTo>
                <a:cubicBezTo>
                  <a:pt x="3793138" y="2920810"/>
                  <a:pt x="3790880" y="2927257"/>
                  <a:pt x="3786147" y="2925888"/>
                </a:cubicBezTo>
                <a:cubicBezTo>
                  <a:pt x="3780613" y="2924703"/>
                  <a:pt x="3776684" y="2924854"/>
                  <a:pt x="3773865" y="2925935"/>
                </a:cubicBezTo>
                <a:lnTo>
                  <a:pt x="3773518" y="2926280"/>
                </a:lnTo>
                <a:lnTo>
                  <a:pt x="3784755" y="2933616"/>
                </a:lnTo>
                <a:cubicBezTo>
                  <a:pt x="3786489" y="2940527"/>
                  <a:pt x="3782270" y="2941802"/>
                  <a:pt x="3777010" y="2940205"/>
                </a:cubicBezTo>
                <a:lnTo>
                  <a:pt x="3767057" y="2938294"/>
                </a:lnTo>
                <a:lnTo>
                  <a:pt x="3765045" y="2949766"/>
                </a:lnTo>
                <a:cubicBezTo>
                  <a:pt x="3762435" y="2962344"/>
                  <a:pt x="3762841" y="2975400"/>
                  <a:pt x="3751466" y="2984732"/>
                </a:cubicBezTo>
                <a:cubicBezTo>
                  <a:pt x="3746476" y="2988891"/>
                  <a:pt x="3748824" y="2993595"/>
                  <a:pt x="3751078" y="2998900"/>
                </a:cubicBezTo>
                <a:cubicBezTo>
                  <a:pt x="3753742" y="3005509"/>
                  <a:pt x="3757555" y="3004875"/>
                  <a:pt x="3763368" y="3003321"/>
                </a:cubicBezTo>
                <a:cubicBezTo>
                  <a:pt x="3772390" y="3001038"/>
                  <a:pt x="3778044" y="3004407"/>
                  <a:pt x="3779627" y="3013937"/>
                </a:cubicBezTo>
                <a:cubicBezTo>
                  <a:pt x="3782669" y="3029885"/>
                  <a:pt x="3787015" y="3045420"/>
                  <a:pt x="3782528" y="3062031"/>
                </a:cubicBezTo>
                <a:cubicBezTo>
                  <a:pt x="3781843" y="3064397"/>
                  <a:pt x="3781588" y="3066986"/>
                  <a:pt x="3780892" y="3069427"/>
                </a:cubicBezTo>
                <a:lnTo>
                  <a:pt x="3778293" y="3073382"/>
                </a:lnTo>
                <a:lnTo>
                  <a:pt x="3789082" y="3087723"/>
                </a:lnTo>
                <a:lnTo>
                  <a:pt x="3795809" y="3086560"/>
                </a:lnTo>
                <a:cubicBezTo>
                  <a:pt x="3799908" y="3084115"/>
                  <a:pt x="3803420" y="3080496"/>
                  <a:pt x="3806757" y="3077003"/>
                </a:cubicBezTo>
                <a:cubicBezTo>
                  <a:pt x="3816513" y="3066176"/>
                  <a:pt x="3825822" y="3062083"/>
                  <a:pt x="3840145" y="3069300"/>
                </a:cubicBezTo>
                <a:cubicBezTo>
                  <a:pt x="3851037" y="3074737"/>
                  <a:pt x="3862790" y="3074742"/>
                  <a:pt x="3868293" y="3059530"/>
                </a:cubicBezTo>
                <a:cubicBezTo>
                  <a:pt x="3871537" y="3050764"/>
                  <a:pt x="3878814" y="3043874"/>
                  <a:pt x="3888279" y="3046611"/>
                </a:cubicBezTo>
                <a:cubicBezTo>
                  <a:pt x="3897743" y="3049347"/>
                  <a:pt x="3903139" y="3058244"/>
                  <a:pt x="3901101" y="3067200"/>
                </a:cubicBezTo>
                <a:cubicBezTo>
                  <a:pt x="3898903" y="3081080"/>
                  <a:pt x="3916752" y="3089475"/>
                  <a:pt x="3910137" y="3103892"/>
                </a:cubicBezTo>
                <a:cubicBezTo>
                  <a:pt x="3910137" y="3103892"/>
                  <a:pt x="3911757" y="3105386"/>
                  <a:pt x="3912964" y="3105577"/>
                </a:cubicBezTo>
                <a:cubicBezTo>
                  <a:pt x="3922524" y="3107710"/>
                  <a:pt x="3933609" y="3111940"/>
                  <a:pt x="3932587" y="3122294"/>
                </a:cubicBezTo>
                <a:cubicBezTo>
                  <a:pt x="3930992" y="3136271"/>
                  <a:pt x="3934829" y="3151107"/>
                  <a:pt x="3925389" y="3163840"/>
                </a:cubicBezTo>
                <a:cubicBezTo>
                  <a:pt x="3923195" y="3165967"/>
                  <a:pt x="3921194" y="3166887"/>
                  <a:pt x="3918081" y="3167012"/>
                </a:cubicBezTo>
                <a:cubicBezTo>
                  <a:pt x="3913540" y="3164437"/>
                  <a:pt x="3909793" y="3160752"/>
                  <a:pt x="3905062" y="3159383"/>
                </a:cubicBezTo>
                <a:cubicBezTo>
                  <a:pt x="3903252" y="3159096"/>
                  <a:pt x="3902235" y="3157698"/>
                  <a:pt x="3901124" y="3156903"/>
                </a:cubicBezTo>
                <a:cubicBezTo>
                  <a:pt x="3889311" y="3149465"/>
                  <a:pt x="3880295" y="3139996"/>
                  <a:pt x="3877568" y="3125953"/>
                </a:cubicBezTo>
                <a:cubicBezTo>
                  <a:pt x="3876206" y="3118933"/>
                  <a:pt x="3871061" y="3116262"/>
                  <a:pt x="3864614" y="3114005"/>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79"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5"/>
                  <a:pt x="3752857" y="3169301"/>
                  <a:pt x="3746580" y="3175731"/>
                </a:cubicBezTo>
                <a:cubicBezTo>
                  <a:pt x="3739368" y="3178301"/>
                  <a:pt x="3730220" y="3177471"/>
                  <a:pt x="3726880" y="3186840"/>
                </a:cubicBezTo>
                <a:cubicBezTo>
                  <a:pt x="3720936" y="3197033"/>
                  <a:pt x="3723822" y="3206152"/>
                  <a:pt x="3729726" y="3215747"/>
                </a:cubicBezTo>
                <a:cubicBezTo>
                  <a:pt x="3735122" y="3224644"/>
                  <a:pt x="3744330" y="3232907"/>
                  <a:pt x="3738701" y="3245006"/>
                </a:cubicBezTo>
                <a:cubicBezTo>
                  <a:pt x="3730791" y="3248084"/>
                  <a:pt x="3722976" y="3250558"/>
                  <a:pt x="3715985" y="3255637"/>
                </a:cubicBezTo>
                <a:cubicBezTo>
                  <a:pt x="3711791" y="3258685"/>
                  <a:pt x="3702422" y="3255344"/>
                  <a:pt x="3703909" y="3265478"/>
                </a:cubicBezTo>
                <a:cubicBezTo>
                  <a:pt x="3705655" y="3270085"/>
                  <a:pt x="3710292" y="3272057"/>
                  <a:pt x="3712831" y="3275552"/>
                </a:cubicBezTo>
                <a:cubicBezTo>
                  <a:pt x="3713339" y="3276252"/>
                  <a:pt x="3714546" y="3276443"/>
                  <a:pt x="3715754" y="3276634"/>
                </a:cubicBezTo>
                <a:cubicBezTo>
                  <a:pt x="3721214" y="3281210"/>
                  <a:pt x="3731031"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4"/>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4"/>
                </a:cubicBezTo>
                <a:cubicBezTo>
                  <a:pt x="2226638" y="4110875"/>
                  <a:pt x="2199293" y="4106522"/>
                  <a:pt x="2168075" y="4121259"/>
                </a:cubicBezTo>
                <a:cubicBezTo>
                  <a:pt x="2161574" y="4123918"/>
                  <a:pt x="2154229" y="4126801"/>
                  <a:pt x="2146887" y="4129683"/>
                </a:cubicBezTo>
                <a:cubicBezTo>
                  <a:pt x="2137860" y="4133020"/>
                  <a:pt x="2127445"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3"/>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4"/>
                </a:cubicBezTo>
                <a:cubicBezTo>
                  <a:pt x="1711193" y="3894066"/>
                  <a:pt x="1711430" y="3895791"/>
                  <a:pt x="1711668" y="3897518"/>
                </a:cubicBezTo>
                <a:cubicBezTo>
                  <a:pt x="1707673"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1" y="3894819"/>
                  <a:pt x="1600019" y="3878537"/>
                </a:cubicBezTo>
                <a:cubicBezTo>
                  <a:pt x="1597970"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1"/>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9"/>
                  <a:pt x="1345717" y="3717059"/>
                  <a:pt x="1335775" y="3738369"/>
                </a:cubicBezTo>
                <a:cubicBezTo>
                  <a:pt x="1331571" y="3747568"/>
                  <a:pt x="1321149" y="3753234"/>
                  <a:pt x="1312449" y="3759039"/>
                </a:cubicBezTo>
                <a:cubicBezTo>
                  <a:pt x="1307402" y="3762537"/>
                  <a:pt x="1302027" y="3764707"/>
                  <a:pt x="1295945" y="3759452"/>
                </a:cubicBezTo>
                <a:cubicBezTo>
                  <a:pt x="1303336" y="3770012"/>
                  <a:pt x="1301319" y="3778953"/>
                  <a:pt x="1292551" y="3785619"/>
                </a:cubicBezTo>
                <a:cubicBezTo>
                  <a:pt x="1274083"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7"/>
                  <a:pt x="1116177" y="3898928"/>
                </a:cubicBezTo>
                <a:cubicBezTo>
                  <a:pt x="1108993" y="3907454"/>
                  <a:pt x="1099225" y="3915774"/>
                  <a:pt x="1085512" y="3913809"/>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6" y="3916032"/>
                  <a:pt x="1094229"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9" y="4010121"/>
                  <a:pt x="1003627" y="4010844"/>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4"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1"/>
                  <a:pt x="1175096" y="3812624"/>
                  <a:pt x="1182230" y="3799326"/>
                </a:cubicBezTo>
                <a:cubicBezTo>
                  <a:pt x="1188294" y="3788542"/>
                  <a:pt x="1199251" y="3781617"/>
                  <a:pt x="1213308" y="3779276"/>
                </a:cubicBezTo>
                <a:cubicBezTo>
                  <a:pt x="1233463" y="3776554"/>
                  <a:pt x="1239615" y="3759276"/>
                  <a:pt x="1227005" y="3743531"/>
                </a:cubicBezTo>
                <a:cubicBezTo>
                  <a:pt x="1225420" y="3741670"/>
                  <a:pt x="1223439" y="3739344"/>
                  <a:pt x="1221458" y="3737019"/>
                </a:cubicBezTo>
                <a:cubicBezTo>
                  <a:pt x="1200857" y="3712831"/>
                  <a:pt x="1203476" y="3701772"/>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7"/>
                  <a:pt x="1225082" y="3615949"/>
                </a:cubicBezTo>
                <a:lnTo>
                  <a:pt x="1223380" y="3610559"/>
                </a:lnTo>
                <a:lnTo>
                  <a:pt x="1222745" y="3611002"/>
                </a:lnTo>
                <a:cubicBezTo>
                  <a:pt x="1211165" y="3623331"/>
                  <a:pt x="1193951" y="3632156"/>
                  <a:pt x="1190493" y="3651565"/>
                </a:cubicBezTo>
                <a:cubicBezTo>
                  <a:pt x="1182352" y="3655121"/>
                  <a:pt x="1174923" y="3658179"/>
                  <a:pt x="1166783" y="3661736"/>
                </a:cubicBezTo>
                <a:cubicBezTo>
                  <a:pt x="1162495" y="3664727"/>
                  <a:pt x="1158923" y="3667218"/>
                  <a:pt x="1154637" y="3670210"/>
                </a:cubicBezTo>
                <a:cubicBezTo>
                  <a:pt x="1145979" y="3683687"/>
                  <a:pt x="1131057" y="3686663"/>
                  <a:pt x="1116633" y="3690352"/>
                </a:cubicBezTo>
                <a:cubicBezTo>
                  <a:pt x="1105999" y="3690337"/>
                  <a:pt x="1094649" y="3690818"/>
                  <a:pt x="1090960" y="3676395"/>
                </a:cubicBezTo>
                <a:cubicBezTo>
                  <a:pt x="1104933" y="3640086"/>
                  <a:pt x="1123543" y="3605853"/>
                  <a:pt x="1152056" y="3582772"/>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7"/>
                  <a:pt x="1011030" y="3485255"/>
                  <a:pt x="1010237" y="3484324"/>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1" y="3323391"/>
                  <a:pt x="700011" y="3299121"/>
                  <a:pt x="671389" y="3280299"/>
                </a:cubicBezTo>
                <a:cubicBezTo>
                  <a:pt x="664454" y="3276068"/>
                  <a:pt x="658316" y="3271644"/>
                  <a:pt x="650969" y="3269201"/>
                </a:cubicBezTo>
                <a:cubicBezTo>
                  <a:pt x="647695" y="3267882"/>
                  <a:pt x="644252" y="3262384"/>
                  <a:pt x="641617" y="3268933"/>
                </a:cubicBezTo>
                <a:cubicBezTo>
                  <a:pt x="639393" y="3273694"/>
                  <a:pt x="638956" y="3278866"/>
                  <a:pt x="644405" y="3282190"/>
                </a:cubicBezTo>
                <a:cubicBezTo>
                  <a:pt x="646387" y="3283399"/>
                  <a:pt x="648476" y="3283314"/>
                  <a:pt x="650760" y="3284028"/>
                </a:cubicBezTo>
                <a:cubicBezTo>
                  <a:pt x="655328" y="3285455"/>
                  <a:pt x="662423" y="3281627"/>
                  <a:pt x="664657" y="3289108"/>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1"/>
                </a:cubicBezTo>
                <a:cubicBezTo>
                  <a:pt x="612232" y="3299271"/>
                  <a:pt x="615171" y="3292227"/>
                  <a:pt x="615221" y="3285459"/>
                </a:cubicBezTo>
                <a:cubicBezTo>
                  <a:pt x="615078" y="3277895"/>
                  <a:pt x="613230" y="3272008"/>
                  <a:pt x="603851" y="3275124"/>
                </a:cubicBezTo>
                <a:cubicBezTo>
                  <a:pt x="597338" y="3281347"/>
                  <a:pt x="590822" y="3287567"/>
                  <a:pt x="584006" y="3294285"/>
                </a:cubicBezTo>
                <a:cubicBezTo>
                  <a:pt x="581394" y="3297450"/>
                  <a:pt x="579690" y="3299130"/>
                  <a:pt x="576030" y="3296216"/>
                </a:cubicBezTo>
                <a:cubicBezTo>
                  <a:pt x="583887" y="3283337"/>
                  <a:pt x="590066" y="3268752"/>
                  <a:pt x="595446" y="3254362"/>
                </a:cubicBezTo>
                <a:cubicBezTo>
                  <a:pt x="600717" y="3241264"/>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4"/>
                  <a:pt x="555276" y="3208783"/>
                </a:cubicBezTo>
                <a:cubicBezTo>
                  <a:pt x="563219"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1"/>
                  <a:pt x="544016" y="3089076"/>
                </a:cubicBezTo>
                <a:cubicBezTo>
                  <a:pt x="551086" y="3088629"/>
                  <a:pt x="550917" y="3084449"/>
                  <a:pt x="547970" y="3079252"/>
                </a:cubicBezTo>
                <a:cubicBezTo>
                  <a:pt x="535005" y="3069303"/>
                  <a:pt x="524737" y="3058281"/>
                  <a:pt x="536113" y="3040749"/>
                </a:cubicBezTo>
                <a:cubicBezTo>
                  <a:pt x="534651" y="3036458"/>
                  <a:pt x="536573" y="3032193"/>
                  <a:pt x="536514" y="3026719"/>
                </a:cubicBezTo>
                <a:cubicBezTo>
                  <a:pt x="527825" y="3030935"/>
                  <a:pt x="526650" y="3041773"/>
                  <a:pt x="518069" y="3044697"/>
                </a:cubicBezTo>
                <a:cubicBezTo>
                  <a:pt x="513393" y="3044561"/>
                  <a:pt x="509103" y="3046023"/>
                  <a:pt x="505031" y="3044899"/>
                </a:cubicBezTo>
                <a:cubicBezTo>
                  <a:pt x="488743" y="3040401"/>
                  <a:pt x="476283" y="3042996"/>
                  <a:pt x="469088" y="3060358"/>
                </a:cubicBezTo>
                <a:cubicBezTo>
                  <a:pt x="464531" y="3071173"/>
                  <a:pt x="455891" y="3068621"/>
                  <a:pt x="446865" y="3064475"/>
                </a:cubicBezTo>
                <a:cubicBezTo>
                  <a:pt x="427327" y="3055274"/>
                  <a:pt x="427327" y="3055274"/>
                  <a:pt x="428167" y="3076179"/>
                </a:cubicBezTo>
                <a:cubicBezTo>
                  <a:pt x="428034" y="3080857"/>
                  <a:pt x="426028" y="3083029"/>
                  <a:pt x="421376" y="3079513"/>
                </a:cubicBezTo>
                <a:cubicBezTo>
                  <a:pt x="412206" y="3067802"/>
                  <a:pt x="406748" y="3052236"/>
                  <a:pt x="387850" y="3050902"/>
                </a:cubicBezTo>
                <a:cubicBezTo>
                  <a:pt x="376212" y="3049921"/>
                  <a:pt x="366532" y="3053532"/>
                  <a:pt x="356247" y="3058134"/>
                </a:cubicBezTo>
                <a:cubicBezTo>
                  <a:pt x="336669" y="3067942"/>
                  <a:pt x="330917" y="3065114"/>
                  <a:pt x="329279" y="3044401"/>
                </a:cubicBezTo>
                <a:cubicBezTo>
                  <a:pt x="328084" y="3030757"/>
                  <a:pt x="321452" y="3026031"/>
                  <a:pt x="308607" y="3027031"/>
                </a:cubicBezTo>
                <a:cubicBezTo>
                  <a:pt x="279229" y="3029502"/>
                  <a:pt x="278733" y="3029199"/>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7"/>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19"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4" y="2655618"/>
                  <a:pt x="339456" y="2648876"/>
                </a:cubicBezTo>
                <a:cubicBezTo>
                  <a:pt x="345913" y="2637181"/>
                  <a:pt x="353636" y="2628976"/>
                  <a:pt x="368061" y="2643216"/>
                </a:cubicBezTo>
                <a:cubicBezTo>
                  <a:pt x="369890" y="2624619"/>
                  <a:pt x="377177" y="2621587"/>
                  <a:pt x="389538"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9" y="2577279"/>
                  <a:pt x="336858" y="2561827"/>
                </a:cubicBezTo>
                <a:lnTo>
                  <a:pt x="337956" y="2558256"/>
                </a:lnTo>
                <a:lnTo>
                  <a:pt x="331405" y="2552878"/>
                </a:lnTo>
                <a:cubicBezTo>
                  <a:pt x="322102" y="2545844"/>
                  <a:pt x="314127" y="2547775"/>
                  <a:pt x="308578" y="2557984"/>
                </a:cubicBezTo>
                <a:cubicBezTo>
                  <a:pt x="303440" y="2566405"/>
                  <a:pt x="299100" y="2574634"/>
                  <a:pt x="294264" y="2582561"/>
                </a:cubicBezTo>
                <a:cubicBezTo>
                  <a:pt x="292149" y="2586028"/>
                  <a:pt x="290806" y="2592686"/>
                  <a:pt x="283955"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6"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6"/>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3"/>
                  <a:pt x="177430" y="2216953"/>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4"/>
                </a:lnTo>
                <a:lnTo>
                  <a:pt x="148907" y="2184596"/>
                </a:lnTo>
                <a:cubicBezTo>
                  <a:pt x="144000" y="2188740"/>
                  <a:pt x="138907" y="2191241"/>
                  <a:pt x="133549" y="2192221"/>
                </a:cubicBezTo>
                <a:lnTo>
                  <a:pt x="130014" y="2191909"/>
                </a:lnTo>
                <a:lnTo>
                  <a:pt x="130318" y="2192823"/>
                </a:lnTo>
                <a:cubicBezTo>
                  <a:pt x="130000" y="2194023"/>
                  <a:pt x="128756" y="2194881"/>
                  <a:pt x="126282" y="2195305"/>
                </a:cubicBezTo>
                <a:cubicBezTo>
                  <a:pt x="119511" y="2196585"/>
                  <a:pt x="113381" y="2195139"/>
                  <a:pt x="107338" y="2192707"/>
                </a:cubicBezTo>
                <a:cubicBezTo>
                  <a:pt x="99558" y="2189719"/>
                  <a:pt x="95831" y="2190279"/>
                  <a:pt x="90588" y="2196667"/>
                </a:cubicBezTo>
                <a:cubicBezTo>
                  <a:pt x="88512" y="2198766"/>
                  <a:pt x="86957"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3" y="2197945"/>
                  <a:pt x="47513" y="2199452"/>
                  <a:pt x="44932" y="2199419"/>
                </a:cubicBezTo>
                <a:cubicBezTo>
                  <a:pt x="41439" y="2199601"/>
                  <a:pt x="41471" y="2197020"/>
                  <a:pt x="40357" y="2195030"/>
                </a:cubicBezTo>
                <a:cubicBezTo>
                  <a:pt x="39764" y="2193883"/>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6"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3"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7"/>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1"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8" y="1897227"/>
                  <a:pt x="399611" y="1886186"/>
                  <a:pt x="386797" y="1855936"/>
                </a:cubicBezTo>
                <a:cubicBezTo>
                  <a:pt x="388937" y="1849084"/>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2"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8"/>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299"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4" y="1560167"/>
                  <a:pt x="453689" y="1556868"/>
                </a:cubicBezTo>
                <a:cubicBezTo>
                  <a:pt x="438565" y="1529288"/>
                  <a:pt x="441528" y="1518861"/>
                  <a:pt x="470485" y="1505937"/>
                </a:cubicBezTo>
                <a:cubicBezTo>
                  <a:pt x="483163" y="1500755"/>
                  <a:pt x="492675" y="1492964"/>
                  <a:pt x="499433" y="1480773"/>
                </a:cubicBezTo>
                <a:cubicBezTo>
                  <a:pt x="509925" y="1461343"/>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1"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3" y="1226677"/>
                </a:cubicBezTo>
                <a:cubicBezTo>
                  <a:pt x="501501" y="1199937"/>
                  <a:pt x="504781" y="1173389"/>
                  <a:pt x="498708" y="1146573"/>
                </a:cubicBezTo>
                <a:cubicBezTo>
                  <a:pt x="501647" y="1139528"/>
                  <a:pt x="498204" y="1134029"/>
                  <a:pt x="494265" y="1128228"/>
                </a:cubicBezTo>
                <a:cubicBezTo>
                  <a:pt x="489857" y="1118740"/>
                  <a:pt x="492023" y="1108506"/>
                  <a:pt x="491301" y="1098548"/>
                </a:cubicBezTo>
                <a:cubicBezTo>
                  <a:pt x="482720" y="1101471"/>
                  <a:pt x="479673" y="1109808"/>
                  <a:pt x="474258" y="1115342"/>
                </a:cubicBezTo>
                <a:cubicBezTo>
                  <a:pt x="465132" y="1124729"/>
                  <a:pt x="456686" y="1122975"/>
                  <a:pt x="456676" y="1110734"/>
                </a:cubicBezTo>
                <a:cubicBezTo>
                  <a:pt x="455944" y="1088534"/>
                  <a:pt x="441662" y="1081861"/>
                  <a:pt x="424274" y="1078050"/>
                </a:cubicBezTo>
                <a:cubicBezTo>
                  <a:pt x="414341" y="1075391"/>
                  <a:pt x="406802" y="1072150"/>
                  <a:pt x="407590" y="1059716"/>
                </a:cubicBezTo>
                <a:cubicBezTo>
                  <a:pt x="407916" y="1055836"/>
                  <a:pt x="406456" y="1051545"/>
                  <a:pt x="403785" y="1049237"/>
                </a:cubicBezTo>
                <a:cubicBezTo>
                  <a:pt x="389141" y="1037584"/>
                  <a:pt x="389048" y="1023253"/>
                  <a:pt x="396629" y="1007485"/>
                </a:cubicBezTo>
                <a:cubicBezTo>
                  <a:pt x="399483" y="998349"/>
                  <a:pt x="402832" y="989518"/>
                  <a:pt x="398423" y="980030"/>
                </a:cubicBezTo>
                <a:cubicBezTo>
                  <a:pt x="398256" y="975849"/>
                  <a:pt x="400177" y="971584"/>
                  <a:pt x="397121" y="967679"/>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 name="Freeform: Shape 8">
            <a:extLst>
              <a:ext uri="{FF2B5EF4-FFF2-40B4-BE49-F238E27FC236}">
                <a16:creationId xmlns:a16="http://schemas.microsoft.com/office/drawing/2014/main" xmlns="" id="{91FAF7A6-4DCE-4ECC-A5AA-764EE25A5ED2}"/>
              </a:ext>
            </a:extLst>
          </p:cNvPr>
          <p:cNvSpPr/>
          <p:nvPr/>
        </p:nvSpPr>
        <p:spPr>
          <a:xfrm rot="16200000">
            <a:off x="2929773" y="2468218"/>
            <a:ext cx="1635850" cy="136808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DDC0F012-E118-4B1F-BD95-CD0907AAEF06}"/>
              </a:ext>
            </a:extLst>
          </p:cNvPr>
          <p:cNvSpPr/>
          <p:nvPr/>
        </p:nvSpPr>
        <p:spPr>
          <a:xfrm rot="13519709">
            <a:off x="3669016" y="425505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3A9B8515-9F87-4FAF-A7A4-66F550E7824C}"/>
              </a:ext>
            </a:extLst>
          </p:cNvPr>
          <p:cNvSpPr/>
          <p:nvPr/>
        </p:nvSpPr>
        <p:spPr>
          <a:xfrm>
            <a:off x="4407514" y="330617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0988B082-A386-4A17-BFDC-07FA0377A6F5}"/>
              </a:ext>
            </a:extLst>
          </p:cNvPr>
          <p:cNvSpPr/>
          <p:nvPr/>
        </p:nvSpPr>
        <p:spPr>
          <a:xfrm>
            <a:off x="3513003" y="415457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8770CCC9-DE59-4F9A-9376-159977C64F4A}"/>
              </a:ext>
            </a:extLst>
          </p:cNvPr>
          <p:cNvSpPr/>
          <p:nvPr/>
        </p:nvSpPr>
        <p:spPr>
          <a:xfrm>
            <a:off x="3274484" y="301900"/>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FFA747A8-C249-40F3-B104-F7EC0C85DCFE}"/>
              </a:ext>
            </a:extLst>
          </p:cNvPr>
          <p:cNvSpPr/>
          <p:nvPr/>
        </p:nvSpPr>
        <p:spPr>
          <a:xfrm>
            <a:off x="4304354" y="50570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77A1D930-E16C-4F1D-A16A-123DD54E007D}"/>
              </a:ext>
            </a:extLst>
          </p:cNvPr>
          <p:cNvSpPr/>
          <p:nvPr/>
        </p:nvSpPr>
        <p:spPr>
          <a:xfrm>
            <a:off x="4476118" y="91212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39A27852-9CC4-4796-B890-1F7BB41429B1}"/>
              </a:ext>
            </a:extLst>
          </p:cNvPr>
          <p:cNvSpPr/>
          <p:nvPr/>
        </p:nvSpPr>
        <p:spPr>
          <a:xfrm>
            <a:off x="3938994" y="149202"/>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553F137E-5EA1-4546-816C-92DAD1EFC3C8}"/>
              </a:ext>
            </a:extLst>
          </p:cNvPr>
          <p:cNvSpPr/>
          <p:nvPr/>
        </p:nvSpPr>
        <p:spPr>
          <a:xfrm>
            <a:off x="4958655" y="340445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3C17A8CC-B7A6-495C-AD44-7A59D77551DB}"/>
              </a:ext>
            </a:extLst>
          </p:cNvPr>
          <p:cNvSpPr/>
          <p:nvPr/>
        </p:nvSpPr>
        <p:spPr>
          <a:xfrm>
            <a:off x="4944798" y="244652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158A1C0F-7DB6-4E37-8CFF-7C558D5CF20B}"/>
              </a:ext>
            </a:extLst>
          </p:cNvPr>
          <p:cNvSpPr/>
          <p:nvPr/>
        </p:nvSpPr>
        <p:spPr>
          <a:xfrm>
            <a:off x="3200399" y="390494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D1173147-58EF-4634-9D03-19500B7FFAE0}"/>
              </a:ext>
            </a:extLst>
          </p:cNvPr>
          <p:cNvSpPr/>
          <p:nvPr/>
        </p:nvSpPr>
        <p:spPr>
          <a:xfrm rot="19265104" flipH="1">
            <a:off x="4859060" y="178770"/>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BECC085F-3C88-452E-BCDC-04E605FDA619}"/>
              </a:ext>
            </a:extLst>
          </p:cNvPr>
          <p:cNvSpPr/>
          <p:nvPr/>
        </p:nvSpPr>
        <p:spPr>
          <a:xfrm flipH="1">
            <a:off x="5024390" y="1376781"/>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070DDF78-1E5E-45B5-9633-23919A5AC28E}"/>
              </a:ext>
            </a:extLst>
          </p:cNvPr>
          <p:cNvSpPr/>
          <p:nvPr/>
        </p:nvSpPr>
        <p:spPr>
          <a:xfrm rot="18674865" flipH="1">
            <a:off x="1949389" y="-40217"/>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27991BBC-9040-4F6E-A91B-2026C93F1C3D}"/>
              </a:ext>
            </a:extLst>
          </p:cNvPr>
          <p:cNvSpPr/>
          <p:nvPr/>
        </p:nvSpPr>
        <p:spPr>
          <a:xfrm>
            <a:off x="3336084" y="439638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805FE08F-CF80-4F55-9582-79F538CC7FDB}"/>
              </a:ext>
            </a:extLst>
          </p:cNvPr>
          <p:cNvSpPr/>
          <p:nvPr/>
        </p:nvSpPr>
        <p:spPr>
          <a:xfrm>
            <a:off x="3059413" y="132271"/>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DB29791D-4A71-43F8-9898-2A53B67B0622}"/>
              </a:ext>
            </a:extLst>
          </p:cNvPr>
          <p:cNvSpPr/>
          <p:nvPr/>
        </p:nvSpPr>
        <p:spPr>
          <a:xfrm>
            <a:off x="5398711" y="298771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0EA57B99-8B02-470B-9C0D-9EFF4205F8D8}"/>
              </a:ext>
            </a:extLst>
          </p:cNvPr>
          <p:cNvSpPr/>
          <p:nvPr/>
        </p:nvSpPr>
        <p:spPr>
          <a:xfrm>
            <a:off x="761627" y="4181419"/>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586D5003-FA75-4C1B-A0EB-A9699E06E3D2}"/>
              </a:ext>
            </a:extLst>
          </p:cNvPr>
          <p:cNvSpPr/>
          <p:nvPr/>
        </p:nvSpPr>
        <p:spPr>
          <a:xfrm>
            <a:off x="601123" y="3421873"/>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462B11A5-B2FF-4F77-A44E-7EFC8471E8B3}"/>
              </a:ext>
            </a:extLst>
          </p:cNvPr>
          <p:cNvSpPr/>
          <p:nvPr/>
        </p:nvSpPr>
        <p:spPr>
          <a:xfrm>
            <a:off x="45658" y="4241815"/>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772A5690-2923-4AC4-A84B-467019946761}"/>
              </a:ext>
            </a:extLst>
          </p:cNvPr>
          <p:cNvSpPr/>
          <p:nvPr/>
        </p:nvSpPr>
        <p:spPr>
          <a:xfrm>
            <a:off x="1298911" y="3321766"/>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7B4370AD-57F6-46F9-9A63-D3F811F9BBE5}"/>
              </a:ext>
            </a:extLst>
          </p:cNvPr>
          <p:cNvSpPr/>
          <p:nvPr/>
        </p:nvSpPr>
        <p:spPr>
          <a:xfrm>
            <a:off x="12559" y="312594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756B2D83-05E1-4E9B-B758-EE29EE512E53}"/>
              </a:ext>
            </a:extLst>
          </p:cNvPr>
          <p:cNvSpPr/>
          <p:nvPr/>
        </p:nvSpPr>
        <p:spPr>
          <a:xfrm>
            <a:off x="148244" y="3617381"/>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77FAC772-7A93-4528-843E-918261FF1B59}"/>
              </a:ext>
            </a:extLst>
          </p:cNvPr>
          <p:cNvSpPr/>
          <p:nvPr/>
        </p:nvSpPr>
        <p:spPr>
          <a:xfrm>
            <a:off x="2130593" y="3646205"/>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94827D89-342D-41D7-AADA-E3A19C7F0FCA}"/>
              </a:ext>
            </a:extLst>
          </p:cNvPr>
          <p:cNvSpPr/>
          <p:nvPr/>
        </p:nvSpPr>
        <p:spPr>
          <a:xfrm>
            <a:off x="1314724" y="384409"/>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3B7DB198-0101-493B-9147-3C665DD5234B}"/>
              </a:ext>
            </a:extLst>
          </p:cNvPr>
          <p:cNvSpPr/>
          <p:nvPr/>
        </p:nvSpPr>
        <p:spPr>
          <a:xfrm>
            <a:off x="1002120" y="134785"/>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E08E7541-EF7F-4A5A-986A-D4A684B7E75F}"/>
              </a:ext>
            </a:extLst>
          </p:cNvPr>
          <p:cNvSpPr/>
          <p:nvPr/>
        </p:nvSpPr>
        <p:spPr>
          <a:xfrm>
            <a:off x="1137805" y="626225"/>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CD7A0000-5413-4727-8172-4B942A900027}"/>
              </a:ext>
            </a:extLst>
          </p:cNvPr>
          <p:cNvSpPr/>
          <p:nvPr/>
        </p:nvSpPr>
        <p:spPr>
          <a:xfrm>
            <a:off x="238363" y="233689"/>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69FD1EC3-9086-4927-8FE1-48B80CC30AA1}"/>
              </a:ext>
            </a:extLst>
          </p:cNvPr>
          <p:cNvSpPr/>
          <p:nvPr/>
        </p:nvSpPr>
        <p:spPr>
          <a:xfrm>
            <a:off x="489204" y="-15935"/>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D098FA81-7F68-4809-9C2D-FF22B22160A1}"/>
              </a:ext>
            </a:extLst>
          </p:cNvPr>
          <p:cNvSpPr/>
          <p:nvPr/>
        </p:nvSpPr>
        <p:spPr>
          <a:xfrm>
            <a:off x="12836" y="48945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pic>
        <p:nvPicPr>
          <p:cNvPr id="60" name="Picture 9">
            <a:hlinkClick r:id="rId2"/>
          </p:cNvPr>
          <p:cNvPicPr>
            <a:picLocks noChangeAspect="1" noChangeArrowheads="1"/>
          </p:cNvPicPr>
          <p:nvPr/>
        </p:nvPicPr>
        <p:blipFill>
          <a:blip r:embed="rId3" cstate="print"/>
          <a:srcRect/>
          <a:stretch>
            <a:fillRect/>
          </a:stretch>
        </p:blipFill>
        <p:spPr bwMode="auto">
          <a:xfrm>
            <a:off x="4233600" y="1974360"/>
            <a:ext cx="7591200" cy="4688079"/>
          </a:xfrm>
          <a:prstGeom prst="rect">
            <a:avLst/>
          </a:prstGeom>
          <a:noFill/>
          <a:ln w="9525">
            <a:noFill/>
            <a:miter lim="800000"/>
            <a:headEnd/>
            <a:tailEnd/>
          </a:ln>
        </p:spPr>
      </p:pic>
      <p:sp>
        <p:nvSpPr>
          <p:cNvPr id="61" name="60 - Ορθογώνιο"/>
          <p:cNvSpPr/>
          <p:nvPr/>
        </p:nvSpPr>
        <p:spPr>
          <a:xfrm>
            <a:off x="1539240" y="198120"/>
            <a:ext cx="8717280" cy="1631216"/>
          </a:xfrm>
          <a:prstGeom prst="rect">
            <a:avLst/>
          </a:prstGeom>
          <a:solidFill>
            <a:schemeClr val="accent1">
              <a:lumMod val="60000"/>
              <a:lumOff val="40000"/>
            </a:schemeClr>
          </a:solidFill>
        </p:spPr>
        <p:txBody>
          <a:bodyPr wrap="square">
            <a:spAutoFit/>
          </a:bodyPr>
          <a:lstStyle/>
          <a:p>
            <a:pPr algn="ctr"/>
            <a:r>
              <a:rPr lang="el-GR" sz="2000" b="1" dirty="0" smtClean="0">
                <a:solidFill>
                  <a:schemeClr val="accent1">
                    <a:lumMod val="75000"/>
                  </a:schemeClr>
                </a:solidFill>
              </a:rPr>
              <a:t>Η Ευρωπαϊκή Πράσινη </a:t>
            </a:r>
            <a:r>
              <a:rPr lang="el-GR" sz="2000" b="1" dirty="0" smtClean="0">
                <a:solidFill>
                  <a:schemeClr val="accent1">
                    <a:lumMod val="75000"/>
                  </a:schemeClr>
                </a:solidFill>
              </a:rPr>
              <a:t>Συμφωνία</a:t>
            </a:r>
            <a:r>
              <a:rPr lang="el-GR" sz="2000" b="1" dirty="0" smtClean="0">
                <a:solidFill>
                  <a:schemeClr val="accent1">
                    <a:lumMod val="75000"/>
                  </a:schemeClr>
                </a:solidFill>
              </a:rPr>
              <a:t> - Δεκέμβριος 2019</a:t>
            </a:r>
            <a:endParaRPr lang="el-GR" sz="2000" b="1" dirty="0" smtClean="0">
              <a:solidFill>
                <a:schemeClr val="accent1">
                  <a:lumMod val="75000"/>
                </a:schemeClr>
              </a:solidFill>
            </a:endParaRPr>
          </a:p>
          <a:p>
            <a:pPr algn="ctr"/>
            <a:r>
              <a:rPr lang="el-GR" sz="2000" dirty="0" smtClean="0">
                <a:solidFill>
                  <a:schemeClr val="accent1">
                    <a:lumMod val="75000"/>
                  </a:schemeClr>
                </a:solidFill>
              </a:rPr>
              <a:t>Η πρώτη προτεραιότητα στην ατζέντα της νέας Ευρωπαϊκής Επιτροπής, μετά την αντιμετώπιση του ιού COVID-19.</a:t>
            </a:r>
          </a:p>
          <a:p>
            <a:pPr algn="ctr"/>
            <a:r>
              <a:rPr lang="el-GR" sz="2000" dirty="0" smtClean="0">
                <a:solidFill>
                  <a:schemeClr val="accent1">
                    <a:lumMod val="75000"/>
                  </a:schemeClr>
                </a:solidFill>
              </a:rPr>
              <a:t>«</a:t>
            </a:r>
            <a:r>
              <a:rPr lang="el-GR" sz="2000" dirty="0" smtClean="0">
                <a:solidFill>
                  <a:schemeClr val="accent1">
                    <a:lumMod val="75000"/>
                  </a:schemeClr>
                </a:solidFill>
              </a:rPr>
              <a:t>Όλες οι δράσεις και οι πολιτικές της Ε.Ε. θα πρέπει να συμβάλουν στην επίτευξη των στόχων της Ευρωπαϊκής Πράσινης Συμφωνίας»</a:t>
            </a:r>
          </a:p>
        </p:txBody>
      </p:sp>
    </p:spTree>
    <p:extLst>
      <p:ext uri="{BB962C8B-B14F-4D97-AF65-F5344CB8AC3E}">
        <p14:creationId xmlns:p14="http://schemas.microsoft.com/office/powerpoint/2010/main" xmlns="" val="142419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411480" y="394960"/>
            <a:ext cx="6096000" cy="4708981"/>
          </a:xfrm>
          <a:prstGeom prst="rect">
            <a:avLst/>
          </a:prstGeom>
          <a:solidFill>
            <a:schemeClr val="accent2">
              <a:lumMod val="20000"/>
              <a:lumOff val="80000"/>
            </a:schemeClr>
          </a:solidFill>
        </p:spPr>
        <p:txBody>
          <a:bodyPr>
            <a:spAutoFit/>
          </a:bodyPr>
          <a:lstStyle/>
          <a:p>
            <a:pPr algn="ctr"/>
            <a:r>
              <a:rPr lang="el-GR" sz="2000" dirty="0" smtClean="0">
                <a:solidFill>
                  <a:schemeClr val="accent1">
                    <a:lumMod val="50000"/>
                  </a:schemeClr>
                </a:solidFill>
              </a:rPr>
              <a:t>Μια νέα αναπτυξιακή στρατηγική που αποσκοπεί:</a:t>
            </a:r>
          </a:p>
          <a:p>
            <a:pPr algn="ctr"/>
            <a:endParaRPr lang="el-GR" sz="2000" dirty="0" smtClean="0">
              <a:solidFill>
                <a:schemeClr val="accent1">
                  <a:lumMod val="50000"/>
                </a:schemeClr>
              </a:solidFill>
            </a:endParaRPr>
          </a:p>
          <a:p>
            <a:pPr algn="ctr"/>
            <a:r>
              <a:rPr lang="el-GR" sz="2000" dirty="0" smtClean="0">
                <a:solidFill>
                  <a:schemeClr val="accent1">
                    <a:lumMod val="50000"/>
                  </a:schemeClr>
                </a:solidFill>
              </a:rPr>
              <a:t> 1. στον μετασχηματισμό της ΕΕ σε μια δίκαιη και ευημερούσα κοινωνία που διαθέτει μια οικονομία σύγχρονη, ανταγωνιστική και αποδοτική ως προς τη χρήση των πόρων, στην οποία ως το 2050 θα έχουν μηδενιστεί οι καθαρές εκπομπές αερίων θερμοκηπίου και όπου η οικονομική ανάπτυξη θα έχει αποσυνδεθεί από τη χρήση των πόρων </a:t>
            </a:r>
          </a:p>
          <a:p>
            <a:pPr algn="ctr"/>
            <a:r>
              <a:rPr lang="el-GR" sz="2000" dirty="0" smtClean="0">
                <a:solidFill>
                  <a:schemeClr val="accent1">
                    <a:lumMod val="50000"/>
                  </a:schemeClr>
                </a:solidFill>
              </a:rPr>
              <a:t>&amp;</a:t>
            </a:r>
          </a:p>
          <a:p>
            <a:pPr algn="ctr"/>
            <a:r>
              <a:rPr lang="el-GR" sz="2000" dirty="0" smtClean="0">
                <a:solidFill>
                  <a:schemeClr val="accent1">
                    <a:lumMod val="50000"/>
                  </a:schemeClr>
                </a:solidFill>
              </a:rPr>
              <a:t>2.στην προστασία, τη διατήρηση και την ενίσχυση του φυσικού κεφαλαίου της ΕΕ, καθώς και στην προστασία της υγείας και της ευημερίας των πολιτών από κινδύνους και επιπτώσεις που σχετίζονται με το περιβάλλον.</a:t>
            </a:r>
            <a:endParaRPr lang="el-GR" sz="2000" dirty="0">
              <a:solidFill>
                <a:schemeClr val="accent1">
                  <a:lumMod val="50000"/>
                </a:schemeClr>
              </a:solidFill>
            </a:endParaRPr>
          </a:p>
        </p:txBody>
      </p:sp>
      <p:pic>
        <p:nvPicPr>
          <p:cNvPr id="33794" name="Picture 2"/>
          <p:cNvPicPr>
            <a:picLocks noChangeAspect="1" noChangeArrowheads="1"/>
          </p:cNvPicPr>
          <p:nvPr/>
        </p:nvPicPr>
        <p:blipFill>
          <a:blip r:embed="rId2" cstate="print"/>
          <a:srcRect/>
          <a:stretch>
            <a:fillRect/>
          </a:stretch>
        </p:blipFill>
        <p:spPr bwMode="auto">
          <a:xfrm>
            <a:off x="7995285" y="2840355"/>
            <a:ext cx="3181350" cy="3067050"/>
          </a:xfrm>
          <a:prstGeom prst="rect">
            <a:avLst/>
          </a:prstGeom>
          <a:noFill/>
          <a:ln w="9525">
            <a:noFill/>
            <a:miter lim="800000"/>
            <a:headEnd/>
            <a:tailEnd/>
          </a:ln>
        </p:spPr>
      </p:pic>
      <p:pic>
        <p:nvPicPr>
          <p:cNvPr id="5" name="Picture 3" descr="GrEEnBeach: Η Ευρωπαϊκή Πράσινη Συμφωνία πάει στην παραλία της Βούλας -  Europe Direct ΕΛΙΑΜΕΠ | Europe Direct ΕΛΙΑΜΕΠ"/>
          <p:cNvPicPr>
            <a:picLocks noChangeAspect="1" noChangeArrowheads="1"/>
          </p:cNvPicPr>
          <p:nvPr/>
        </p:nvPicPr>
        <p:blipFill>
          <a:blip r:embed="rId3" cstate="print"/>
          <a:srcRect/>
          <a:stretch>
            <a:fillRect/>
          </a:stretch>
        </p:blipFill>
        <p:spPr bwMode="auto">
          <a:xfrm>
            <a:off x="2258695" y="5364480"/>
            <a:ext cx="2244359" cy="14935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1759328" y="825868"/>
            <a:ext cx="9213471" cy="5308532"/>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accent3">
                  <a:lumMod val="50000"/>
                </a:schemeClr>
              </a:solidFill>
            </a:endParaRPr>
          </a:p>
        </p:txBody>
      </p:sp>
      <p:sp>
        <p:nvSpPr>
          <p:cNvPr id="5" name="TextBox 4">
            <a:extLst>
              <a:ext uri="{FF2B5EF4-FFF2-40B4-BE49-F238E27FC236}">
                <a16:creationId xmlns:a16="http://schemas.microsoft.com/office/drawing/2014/main" xmlns="" id="{6646322C-2D70-4F72-8728-6A3ABC2E5D6E}"/>
              </a:ext>
            </a:extLst>
          </p:cNvPr>
          <p:cNvSpPr txBox="1"/>
          <p:nvPr/>
        </p:nvSpPr>
        <p:spPr>
          <a:xfrm>
            <a:off x="4433676" y="1114919"/>
            <a:ext cx="6042324" cy="4708981"/>
          </a:xfrm>
          <a:prstGeom prst="rect">
            <a:avLst/>
          </a:prstGeom>
          <a:noFill/>
        </p:spPr>
        <p:txBody>
          <a:bodyPr wrap="square" rtlCol="0">
            <a:spAutoFit/>
          </a:bodyPr>
          <a:lstStyle/>
          <a:p>
            <a:pPr>
              <a:buFont typeface="Arial" pitchFamily="34" charset="0"/>
              <a:buChar char="•"/>
            </a:pPr>
            <a:r>
              <a:rPr lang="en-US" altLang="ko-KR" sz="2000" dirty="0" smtClean="0">
                <a:solidFill>
                  <a:schemeClr val="accent1">
                    <a:lumMod val="50000"/>
                  </a:schemeClr>
                </a:solidFill>
                <a:cs typeface="Arial" pitchFamily="34" charset="0"/>
              </a:rPr>
              <a:t>H </a:t>
            </a:r>
            <a:r>
              <a:rPr lang="el-GR" altLang="ko-KR" sz="2000" dirty="0" smtClean="0">
                <a:solidFill>
                  <a:schemeClr val="accent1">
                    <a:lumMod val="50000"/>
                  </a:schemeClr>
                </a:solidFill>
                <a:cs typeface="Arial" pitchFamily="34" charset="0"/>
              </a:rPr>
              <a:t>πανδημία δημιούργησε μεγάλο πρόβλημα στην επίτευξη των </a:t>
            </a:r>
            <a:r>
              <a:rPr lang="el-GR" altLang="ko-KR" sz="2000" dirty="0" smtClean="0">
                <a:solidFill>
                  <a:schemeClr val="accent1">
                    <a:lumMod val="50000"/>
                  </a:schemeClr>
                </a:solidFill>
                <a:cs typeface="Arial" pitchFamily="34" charset="0"/>
              </a:rPr>
              <a:t>Στόχων Βιώσιμης Ανάπτυξης. </a:t>
            </a:r>
            <a:endParaRPr lang="el-GR" altLang="ko-KR" sz="2000" dirty="0" smtClean="0">
              <a:solidFill>
                <a:schemeClr val="accent1">
                  <a:lumMod val="50000"/>
                </a:schemeClr>
              </a:solidFill>
              <a:cs typeface="Arial" pitchFamily="34" charset="0"/>
            </a:endParaRPr>
          </a:p>
          <a:p>
            <a:pPr>
              <a:buFont typeface="Arial" pitchFamily="34" charset="0"/>
              <a:buChar char="•"/>
            </a:pPr>
            <a:r>
              <a:rPr lang="el-GR" altLang="ko-KR" sz="2000" dirty="0" smtClean="0">
                <a:solidFill>
                  <a:schemeClr val="accent1">
                    <a:lumMod val="50000"/>
                  </a:schemeClr>
                </a:solidFill>
                <a:cs typeface="Arial" pitchFamily="34" charset="0"/>
              </a:rPr>
              <a:t>Η οικονομική δραστηριότητα σε πολλές χώρες επιβραδύνθηκε, με αποτέλεσμα περίπου 25 εκατομμύρια ανέργους και την επιβράδυνση του Στόχου 1 για εξάλειψη της φτώχειας έως το 2030. </a:t>
            </a:r>
          </a:p>
          <a:p>
            <a:pPr>
              <a:buFont typeface="Arial" pitchFamily="34" charset="0"/>
              <a:buChar char="•"/>
            </a:pPr>
            <a:r>
              <a:rPr lang="el-GR" altLang="ko-KR" sz="2000" dirty="0" smtClean="0">
                <a:solidFill>
                  <a:schemeClr val="accent1">
                    <a:lumMod val="50000"/>
                  </a:schemeClr>
                </a:solidFill>
                <a:cs typeface="Arial" pitchFamily="34" charset="0"/>
              </a:rPr>
              <a:t>Ο πολιτισμός, η εκπαίδευση και ο τουρισμός επλήγησαν ιδιαίτερα.</a:t>
            </a:r>
          </a:p>
          <a:p>
            <a:pPr>
              <a:buFont typeface="Arial" pitchFamily="34" charset="0"/>
              <a:buChar char="•"/>
            </a:pPr>
            <a:r>
              <a:rPr lang="el-GR" altLang="ko-KR" sz="2000" dirty="0" smtClean="0">
                <a:solidFill>
                  <a:schemeClr val="accent1">
                    <a:lumMod val="50000"/>
                  </a:schemeClr>
                </a:solidFill>
                <a:cs typeface="Arial" pitchFamily="34" charset="0"/>
              </a:rPr>
              <a:t>89% των αρχαιολογικών χώρων και περιβαλλοντικών πάρκων έκλεισαν, το 95% των χωρών έκλεισαν τα μουσεία τους και οι περισσότερες πολιτιστικές εκδηλώσεις ακυρώθηκαν.</a:t>
            </a:r>
          </a:p>
          <a:p>
            <a:pPr>
              <a:buFont typeface="Arial" pitchFamily="34" charset="0"/>
              <a:buChar char="•"/>
            </a:pPr>
            <a:r>
              <a:rPr lang="el-GR" altLang="ko-KR" sz="2000" dirty="0" smtClean="0">
                <a:solidFill>
                  <a:schemeClr val="accent1">
                    <a:lumMod val="50000"/>
                  </a:schemeClr>
                </a:solidFill>
                <a:cs typeface="Arial" pitchFamily="34" charset="0"/>
              </a:rPr>
              <a:t>Εκτιμάται ότι ο κινηματογράφος μόνο θα χάσει εντός του 2020 περίπου 5 δισεκατομμύρια ευρώ, από τις επιπτώσεις της πανδημίας.</a:t>
            </a:r>
            <a:endParaRPr lang="en-US" altLang="ko-KR" sz="2000" dirty="0">
              <a:solidFill>
                <a:schemeClr val="accent1">
                  <a:lumMod val="50000"/>
                </a:schemeClr>
              </a:solidFill>
              <a:cs typeface="Arial" pitchFamily="34" charset="0"/>
            </a:endParaRPr>
          </a:p>
        </p:txBody>
      </p:sp>
      <p:sp>
        <p:nvSpPr>
          <p:cNvPr id="6" name="Title 3">
            <a:extLst>
              <a:ext uri="{FF2B5EF4-FFF2-40B4-BE49-F238E27FC236}">
                <a16:creationId xmlns:a16="http://schemas.microsoft.com/office/drawing/2014/main" xmlns="" id="{E53C8487-3453-4D10-8FD5-EEB5430BAEDB}"/>
              </a:ext>
            </a:extLst>
          </p:cNvPr>
          <p:cNvSpPr txBox="1">
            <a:spLocks/>
          </p:cNvSpPr>
          <p:nvPr/>
        </p:nvSpPr>
        <p:spPr>
          <a:xfrm>
            <a:off x="2030400" y="1396594"/>
            <a:ext cx="2390401" cy="4075405"/>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l-GR" altLang="ko-KR" sz="3200" b="1" dirty="0" smtClean="0">
                <a:solidFill>
                  <a:schemeClr val="accent2">
                    <a:lumMod val="75000"/>
                  </a:schemeClr>
                </a:solidFill>
                <a:cs typeface="Arial" pitchFamily="34" charset="0"/>
              </a:rPr>
              <a:t>Ο πολιτισμός και η επίδραση της πανδημίας του </a:t>
            </a:r>
            <a:endParaRPr lang="en-US" altLang="ko-KR" sz="3200" b="1" dirty="0" smtClean="0">
              <a:solidFill>
                <a:schemeClr val="accent2">
                  <a:lumMod val="75000"/>
                </a:schemeClr>
              </a:solidFill>
              <a:cs typeface="Arial" pitchFamily="34" charset="0"/>
            </a:endParaRPr>
          </a:p>
          <a:p>
            <a:pPr algn="l"/>
            <a:r>
              <a:rPr lang="en-US" altLang="ko-KR" sz="3200" b="1" dirty="0" smtClean="0">
                <a:solidFill>
                  <a:schemeClr val="accent2">
                    <a:lumMod val="75000"/>
                  </a:schemeClr>
                </a:solidFill>
                <a:cs typeface="Arial" pitchFamily="34" charset="0"/>
              </a:rPr>
              <a:t>Covid-19</a:t>
            </a:r>
            <a:endParaRPr lang="ko-KR" altLang="en-US" sz="3200" b="1" dirty="0">
              <a:solidFill>
                <a:schemeClr val="accent2">
                  <a:lumMod val="75000"/>
                </a:schemeClr>
              </a:solidFill>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sp>
        <p:nvSpPr>
          <p:cNvPr id="9" name="Freeform: Shape 139">
            <a:extLst>
              <a:ext uri="{FF2B5EF4-FFF2-40B4-BE49-F238E27FC236}">
                <a16:creationId xmlns:a16="http://schemas.microsoft.com/office/drawing/2014/main" xmlns="" id="{7FD4BA7B-1382-48FC-9085-16E57C7CF45C}"/>
              </a:ext>
            </a:extLst>
          </p:cNvPr>
          <p:cNvSpPr/>
          <p:nvPr/>
        </p:nvSpPr>
        <p:spPr>
          <a:xfrm rot="5400000">
            <a:off x="344850" y="214227"/>
            <a:ext cx="2559979" cy="2534063"/>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2099794" h="2078537">
                <a:moveTo>
                  <a:pt x="989322" y="1788413"/>
                </a:moveTo>
                <a:cubicBezTo>
                  <a:pt x="989945" y="1788828"/>
                  <a:pt x="990567" y="1789450"/>
                  <a:pt x="991189" y="1789658"/>
                </a:cubicBez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cubicBezTo>
                  <a:pt x="676905" y="1733854"/>
                  <a:pt x="693293" y="1732817"/>
                  <a:pt x="709889" y="1731780"/>
                </a:cubicBezTo>
                <a:cubicBezTo>
                  <a:pt x="720261" y="1731780"/>
                  <a:pt x="730634" y="1731780"/>
                  <a:pt x="741214" y="1731780"/>
                </a:cubicBezTo>
                <a:cubicBezTo>
                  <a:pt x="757602" y="1732817"/>
                  <a:pt x="773991" y="1733854"/>
                  <a:pt x="790586" y="1734891"/>
                </a:cubicBezTo>
                <a:cubicBezTo>
                  <a:pt x="792246" y="1734891"/>
                  <a:pt x="793906" y="1734891"/>
                  <a:pt x="795565" y="1735099"/>
                </a:cubicBezTo>
                <a:cubicBezTo>
                  <a:pt x="811746" y="1737381"/>
                  <a:pt x="828134" y="1739870"/>
                  <a:pt x="844316" y="1741944"/>
                </a:cubicBez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cubicBezTo>
                  <a:pt x="1020854" y="1641124"/>
                  <a:pt x="1024174" y="1641124"/>
                  <a:pt x="1027493" y="1641124"/>
                </a:cubicBez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cubicBezTo>
                  <a:pt x="1018987" y="1802312"/>
                  <a:pt x="1038280" y="1811025"/>
                  <a:pt x="1057573" y="1820360"/>
                </a:cubicBez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cubicBezTo>
                  <a:pt x="1577231" y="1996069"/>
                  <a:pt x="1556279" y="1996069"/>
                  <a:pt x="1535534" y="1994617"/>
                </a:cubicBez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close/>
                <a:moveTo>
                  <a:pt x="196246" y="1925329"/>
                </a:moveTo>
                <a:lnTo>
                  <a:pt x="197595" y="1924756"/>
                </a:lnTo>
                <a:lnTo>
                  <a:pt x="196454" y="1925537"/>
                </a:lnTo>
                <a:cubicBezTo>
                  <a:pt x="196454" y="1925537"/>
                  <a:pt x="196246" y="1925329"/>
                  <a:pt x="196246" y="1925329"/>
                </a:cubicBez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cubicBezTo>
                  <a:pt x="0" y="765692"/>
                  <a:pt x="0" y="759676"/>
                  <a:pt x="0" y="753660"/>
                </a:cubicBezTo>
                <a:cubicBezTo>
                  <a:pt x="3527" y="750756"/>
                  <a:pt x="2489" y="746399"/>
                  <a:pt x="3319" y="742665"/>
                </a:cubicBezTo>
                <a:cubicBezTo>
                  <a:pt x="8713" y="712585"/>
                  <a:pt x="17011" y="683542"/>
                  <a:pt x="38378" y="660101"/>
                </a:cubicBezTo>
                <a:cubicBezTo>
                  <a:pt x="43772" y="656367"/>
                  <a:pt x="49165" y="652425"/>
                  <a:pt x="54559" y="648691"/>
                </a:cubicBezTo>
                <a:cubicBezTo>
                  <a:pt x="57878" y="647654"/>
                  <a:pt x="61197" y="646617"/>
                  <a:pt x="64517" y="645579"/>
                </a:cubicBez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cubicBezTo>
                  <a:pt x="106836" y="522147"/>
                  <a:pt x="106836" y="520488"/>
                  <a:pt x="106836" y="518828"/>
                </a:cubicBez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cubicBezTo>
                  <a:pt x="75719" y="446636"/>
                  <a:pt x="72400" y="446636"/>
                  <a:pt x="69081" y="446636"/>
                </a:cubicBez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cubicBezTo>
                  <a:pt x="9335" y="317811"/>
                  <a:pt x="8713" y="317811"/>
                  <a:pt x="7883" y="317811"/>
                </a:cubicBez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cubicBezTo>
                  <a:pt x="74059" y="212427"/>
                  <a:pt x="77171" y="215331"/>
                  <a:pt x="80075" y="218028"/>
                </a:cubicBez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cubicBezTo>
                  <a:pt x="133597" y="427758"/>
                  <a:pt x="135671" y="419046"/>
                  <a:pt x="137746" y="410333"/>
                </a:cubicBezTo>
                <a:cubicBezTo>
                  <a:pt x="137746" y="409710"/>
                  <a:pt x="137954" y="409296"/>
                  <a:pt x="137954" y="408673"/>
                </a:cubicBezTo>
                <a:cubicBezTo>
                  <a:pt x="140028" y="400375"/>
                  <a:pt x="142102" y="392077"/>
                  <a:pt x="144177" y="383779"/>
                </a:cubicBezTo>
                <a:cubicBezTo>
                  <a:pt x="144384" y="382742"/>
                  <a:pt x="144592" y="381497"/>
                  <a:pt x="144799" y="380460"/>
                </a:cubicBezTo>
                <a:cubicBezTo>
                  <a:pt x="146666" y="373407"/>
                  <a:pt x="148741" y="366353"/>
                  <a:pt x="150608" y="359508"/>
                </a:cubicBezTo>
                <a:cubicBezTo>
                  <a:pt x="151023" y="357848"/>
                  <a:pt x="151438" y="356188"/>
                  <a:pt x="151853" y="354529"/>
                </a:cubicBez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cubicBezTo>
                  <a:pt x="288354" y="1659"/>
                  <a:pt x="288976" y="829"/>
                  <a:pt x="289598" y="0"/>
                </a:cubicBezTo>
                <a:cubicBezTo>
                  <a:pt x="292088" y="1867"/>
                  <a:pt x="287939" y="4771"/>
                  <a:pt x="290428" y="6638"/>
                </a:cubicBezTo>
                <a:cubicBezTo>
                  <a:pt x="290221" y="6430"/>
                  <a:pt x="289806" y="6223"/>
                  <a:pt x="289598" y="6016"/>
                </a:cubicBezTo>
                <a:cubicBezTo>
                  <a:pt x="286694" y="10372"/>
                  <a:pt x="285242" y="15351"/>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cubicBezTo>
                  <a:pt x="379631" y="1155902"/>
                  <a:pt x="379216" y="1154658"/>
                  <a:pt x="378801" y="1153413"/>
                </a:cubicBez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cubicBezTo>
                  <a:pt x="352663" y="712170"/>
                  <a:pt x="344157" y="714452"/>
                  <a:pt x="335652" y="716942"/>
                </a:cubicBez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p>
        </p:txBody>
      </p:sp>
    </p:spTree>
    <p:extLst>
      <p:ext uri="{BB962C8B-B14F-4D97-AF65-F5344CB8AC3E}">
        <p14:creationId xmlns:p14="http://schemas.microsoft.com/office/powerpoint/2010/main" xmlns="" val="232938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614123" y="0"/>
            <a:ext cx="11066797" cy="1015200"/>
          </a:xfrm>
          <a:prstGeom prst="rect">
            <a:avLst/>
          </a:prstGeom>
          <a:solidFill>
            <a:schemeClr val="accent1">
              <a:lumMod val="60000"/>
              <a:lumOff val="40000"/>
            </a:schemeClr>
          </a:solidFill>
        </p:spPr>
        <p:txBody>
          <a:bodyPr/>
          <a:lstStyle/>
          <a:p>
            <a:r>
              <a:rPr lang="el-GR" dirty="0" smtClean="0"/>
              <a:t>Πρόγραμμα Δημιουργική Ευρώπη</a:t>
            </a:r>
            <a:endParaRPr lang="en-US" dirty="0"/>
          </a:p>
        </p:txBody>
      </p:sp>
      <p:sp>
        <p:nvSpPr>
          <p:cNvPr id="4" name="Freeform: Shape 3">
            <a:extLst>
              <a:ext uri="{FF2B5EF4-FFF2-40B4-BE49-F238E27FC236}">
                <a16:creationId xmlns:a16="http://schemas.microsoft.com/office/drawing/2014/main" xmlns="" id="{3C4A0879-EB31-4014-BB9F-1921E056D3AD}"/>
              </a:ext>
            </a:extLst>
          </p:cNvPr>
          <p:cNvSpPr/>
          <p:nvPr/>
        </p:nvSpPr>
        <p:spPr>
          <a:xfrm>
            <a:off x="6098485" y="2143642"/>
            <a:ext cx="1164169" cy="1565269"/>
          </a:xfrm>
          <a:custGeom>
            <a:avLst/>
            <a:gdLst>
              <a:gd name="connsiteX0" fmla="*/ 567785 w 1133475"/>
              <a:gd name="connsiteY0" fmla="*/ 714573 h 1524000"/>
              <a:gd name="connsiteX1" fmla="*/ 64865 w 1133475"/>
              <a:gd name="connsiteY1" fmla="*/ 1521340 h 1524000"/>
              <a:gd name="connsiteX2" fmla="*/ 269653 w 1133475"/>
              <a:gd name="connsiteY2" fmla="*/ 473590 h 1524000"/>
              <a:gd name="connsiteX3" fmla="*/ 915448 w 1133475"/>
              <a:gd name="connsiteY3" fmla="*/ 55443 h 1524000"/>
              <a:gd name="connsiteX4" fmla="*/ 1029748 w 1133475"/>
              <a:gd name="connsiteY4" fmla="*/ 8770 h 1524000"/>
              <a:gd name="connsiteX5" fmla="*/ 1087851 w 1133475"/>
              <a:gd name="connsiteY5" fmla="*/ 35440 h 1524000"/>
              <a:gd name="connsiteX6" fmla="*/ 908780 w 1133475"/>
              <a:gd name="connsiteY6" fmla="*/ 946983 h 1524000"/>
              <a:gd name="connsiteX7" fmla="*/ 223933 w 1133475"/>
              <a:gd name="connsiteY7" fmla="*/ 1474668 h 1524000"/>
              <a:gd name="connsiteX8" fmla="*/ 113443 w 1133475"/>
              <a:gd name="connsiteY8" fmla="*/ 1530865 h 1524000"/>
              <a:gd name="connsiteX9" fmla="*/ 101060 w 1133475"/>
              <a:gd name="connsiteY9" fmla="*/ 1528960 h 1524000"/>
              <a:gd name="connsiteX10" fmla="*/ 567785 w 1133475"/>
              <a:gd name="connsiteY10" fmla="*/ 714573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3475" h="1524000">
                <a:moveTo>
                  <a:pt x="567785" y="714573"/>
                </a:moveTo>
                <a:cubicBezTo>
                  <a:pt x="370618" y="960318"/>
                  <a:pt x="207740" y="1228923"/>
                  <a:pt x="64865" y="1521340"/>
                </a:cubicBezTo>
                <a:cubicBezTo>
                  <a:pt x="-58007" y="1126053"/>
                  <a:pt x="-15145" y="775533"/>
                  <a:pt x="269653" y="473590"/>
                </a:cubicBezTo>
                <a:cubicBezTo>
                  <a:pt x="450628" y="282138"/>
                  <a:pt x="676370" y="158313"/>
                  <a:pt x="915448" y="55443"/>
                </a:cubicBezTo>
                <a:cubicBezTo>
                  <a:pt x="953548" y="39250"/>
                  <a:pt x="992601" y="25915"/>
                  <a:pt x="1029748" y="8770"/>
                </a:cubicBezTo>
                <a:cubicBezTo>
                  <a:pt x="1063086" y="-7422"/>
                  <a:pt x="1076420" y="-2660"/>
                  <a:pt x="1087851" y="35440"/>
                </a:cubicBezTo>
                <a:cubicBezTo>
                  <a:pt x="1187863" y="370720"/>
                  <a:pt x="1127855" y="674568"/>
                  <a:pt x="908780" y="946983"/>
                </a:cubicBezTo>
                <a:cubicBezTo>
                  <a:pt x="723043" y="1177488"/>
                  <a:pt x="481108" y="1336555"/>
                  <a:pt x="223933" y="1474668"/>
                </a:cubicBezTo>
                <a:cubicBezTo>
                  <a:pt x="187738" y="1493718"/>
                  <a:pt x="150590" y="1511815"/>
                  <a:pt x="113443" y="1530865"/>
                </a:cubicBezTo>
                <a:cubicBezTo>
                  <a:pt x="111538" y="1531818"/>
                  <a:pt x="107728" y="1529913"/>
                  <a:pt x="101060" y="1528960"/>
                </a:cubicBezTo>
                <a:cubicBezTo>
                  <a:pt x="234410" y="1243210"/>
                  <a:pt x="391573" y="973653"/>
                  <a:pt x="567785" y="714573"/>
                </a:cubicBezTo>
                <a:close/>
              </a:path>
            </a:pathLst>
          </a:custGeom>
          <a:solidFill>
            <a:schemeClr val="accent2"/>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7EBD429C-616E-4686-B976-AAC5CEFF7040}"/>
              </a:ext>
            </a:extLst>
          </p:cNvPr>
          <p:cNvSpPr/>
          <p:nvPr/>
        </p:nvSpPr>
        <p:spPr>
          <a:xfrm>
            <a:off x="5093994" y="2025828"/>
            <a:ext cx="929379" cy="1672882"/>
          </a:xfrm>
          <a:custGeom>
            <a:avLst/>
            <a:gdLst>
              <a:gd name="connsiteX0" fmla="*/ 894625 w 904875"/>
              <a:gd name="connsiteY0" fmla="*/ 1601682 h 1628775"/>
              <a:gd name="connsiteX1" fmla="*/ 413613 w 904875"/>
              <a:gd name="connsiteY1" fmla="*/ 780627 h 1628775"/>
              <a:gd name="connsiteX2" fmla="*/ 864145 w 904875"/>
              <a:gd name="connsiteY2" fmla="*/ 1633114 h 1628775"/>
              <a:gd name="connsiteX3" fmla="*/ 451713 w 904875"/>
              <a:gd name="connsiteY3" fmla="*/ 1469284 h 1628775"/>
              <a:gd name="connsiteX4" fmla="*/ 29755 w 904875"/>
              <a:gd name="connsiteY4" fmla="*/ 807297 h 1628775"/>
              <a:gd name="connsiteX5" fmla="*/ 39280 w 904875"/>
              <a:gd name="connsiteY5" fmla="*/ 26247 h 1628775"/>
              <a:gd name="connsiteX6" fmla="*/ 81190 w 904875"/>
              <a:gd name="connsiteY6" fmla="*/ 3387 h 1628775"/>
              <a:gd name="connsiteX7" fmla="*/ 810805 w 904875"/>
              <a:gd name="connsiteY7" fmla="*/ 673947 h 1628775"/>
              <a:gd name="connsiteX8" fmla="*/ 894625 w 904875"/>
              <a:gd name="connsiteY8" fmla="*/ 1601682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1628775">
                <a:moveTo>
                  <a:pt x="894625" y="1601682"/>
                </a:moveTo>
                <a:cubicBezTo>
                  <a:pt x="707935" y="1342602"/>
                  <a:pt x="549820" y="1068282"/>
                  <a:pt x="413613" y="780627"/>
                </a:cubicBezTo>
                <a:cubicBezTo>
                  <a:pt x="527913" y="1080664"/>
                  <a:pt x="682218" y="1358794"/>
                  <a:pt x="864145" y="1633114"/>
                </a:cubicBezTo>
                <a:cubicBezTo>
                  <a:pt x="711745" y="1601682"/>
                  <a:pt x="576490" y="1550247"/>
                  <a:pt x="451713" y="1469284"/>
                </a:cubicBezTo>
                <a:cubicBezTo>
                  <a:pt x="209778" y="1313074"/>
                  <a:pt x="83095" y="1083522"/>
                  <a:pt x="29755" y="807297"/>
                </a:cubicBezTo>
                <a:cubicBezTo>
                  <a:pt x="-20727" y="546312"/>
                  <a:pt x="228" y="286279"/>
                  <a:pt x="39280" y="26247"/>
                </a:cubicBezTo>
                <a:cubicBezTo>
                  <a:pt x="44043" y="-4233"/>
                  <a:pt x="56425" y="-2328"/>
                  <a:pt x="81190" y="3387"/>
                </a:cubicBezTo>
                <a:cubicBezTo>
                  <a:pt x="452665" y="87207"/>
                  <a:pt x="690790" y="317712"/>
                  <a:pt x="810805" y="673947"/>
                </a:cubicBezTo>
                <a:cubicBezTo>
                  <a:pt x="912723" y="974937"/>
                  <a:pt x="917485" y="1286404"/>
                  <a:pt x="894625" y="1601682"/>
                </a:cubicBezTo>
                <a:close/>
              </a:path>
            </a:pathLst>
          </a:custGeom>
          <a:solidFill>
            <a:schemeClr val="accent1"/>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98129F05-8294-4AA7-ADC4-07FDE6918AD6}"/>
              </a:ext>
            </a:extLst>
          </p:cNvPr>
          <p:cNvSpPr/>
          <p:nvPr/>
        </p:nvSpPr>
        <p:spPr>
          <a:xfrm>
            <a:off x="4917602" y="4013286"/>
            <a:ext cx="1164169" cy="1575052"/>
          </a:xfrm>
          <a:custGeom>
            <a:avLst/>
            <a:gdLst>
              <a:gd name="connsiteX0" fmla="*/ 1035886 w 1133475"/>
              <a:gd name="connsiteY0" fmla="*/ 0 h 1533525"/>
              <a:gd name="connsiteX1" fmla="*/ 546301 w 1133475"/>
              <a:gd name="connsiteY1" fmla="*/ 848677 h 1533525"/>
              <a:gd name="connsiteX2" fmla="*/ 1069224 w 1133475"/>
              <a:gd name="connsiteY2" fmla="*/ 17145 h 1533525"/>
              <a:gd name="connsiteX3" fmla="*/ 903489 w 1133475"/>
              <a:gd name="connsiteY3" fmla="*/ 1021080 h 1533525"/>
              <a:gd name="connsiteX4" fmla="*/ 289126 w 1133475"/>
              <a:gd name="connsiteY4" fmla="*/ 1451610 h 1533525"/>
              <a:gd name="connsiteX5" fmla="*/ 96721 w 1133475"/>
              <a:gd name="connsiteY5" fmla="*/ 1531620 h 1533525"/>
              <a:gd name="connsiteX6" fmla="*/ 49096 w 1133475"/>
              <a:gd name="connsiteY6" fmla="*/ 1508760 h 1533525"/>
              <a:gd name="connsiteX7" fmla="*/ 239596 w 1133475"/>
              <a:gd name="connsiteY7" fmla="*/ 574358 h 1533525"/>
              <a:gd name="connsiteX8" fmla="*/ 892059 w 1133475"/>
              <a:gd name="connsiteY8" fmla="*/ 73342 h 1533525"/>
              <a:gd name="connsiteX9" fmla="*/ 1014931 w 1133475"/>
              <a:gd name="connsiteY9" fmla="*/ 10478 h 1533525"/>
              <a:gd name="connsiteX10" fmla="*/ 1035886 w 1133475"/>
              <a:gd name="connsiteY10" fmla="*/ 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3475" h="1533525">
                <a:moveTo>
                  <a:pt x="1035886" y="0"/>
                </a:moveTo>
                <a:cubicBezTo>
                  <a:pt x="893964" y="302895"/>
                  <a:pt x="731086" y="581977"/>
                  <a:pt x="546301" y="848677"/>
                </a:cubicBezTo>
                <a:cubicBezTo>
                  <a:pt x="752041" y="595313"/>
                  <a:pt x="920634" y="318135"/>
                  <a:pt x="1069224" y="17145"/>
                </a:cubicBezTo>
                <a:cubicBezTo>
                  <a:pt x="1183524" y="387667"/>
                  <a:pt x="1156854" y="723900"/>
                  <a:pt x="903489" y="1021080"/>
                </a:cubicBezTo>
                <a:cubicBezTo>
                  <a:pt x="735849" y="1217295"/>
                  <a:pt x="519631" y="1345883"/>
                  <a:pt x="289126" y="1451610"/>
                </a:cubicBezTo>
                <a:cubicBezTo>
                  <a:pt x="226261" y="1481138"/>
                  <a:pt x="159586" y="1503045"/>
                  <a:pt x="96721" y="1531620"/>
                </a:cubicBezTo>
                <a:cubicBezTo>
                  <a:pt x="68146" y="1544955"/>
                  <a:pt x="57669" y="1540193"/>
                  <a:pt x="49096" y="1508760"/>
                </a:cubicBezTo>
                <a:cubicBezTo>
                  <a:pt x="-56631" y="1162050"/>
                  <a:pt x="9091" y="851535"/>
                  <a:pt x="239596" y="574358"/>
                </a:cubicBezTo>
                <a:cubicBezTo>
                  <a:pt x="418666" y="358140"/>
                  <a:pt x="648219" y="206692"/>
                  <a:pt x="892059" y="73342"/>
                </a:cubicBezTo>
                <a:cubicBezTo>
                  <a:pt x="932064" y="51435"/>
                  <a:pt x="973974" y="31433"/>
                  <a:pt x="1014931" y="10478"/>
                </a:cubicBezTo>
                <a:cubicBezTo>
                  <a:pt x="1017789" y="7620"/>
                  <a:pt x="1021599" y="5715"/>
                  <a:pt x="1035886" y="0"/>
                </a:cubicBezTo>
                <a:close/>
              </a:path>
            </a:pathLst>
          </a:custGeom>
          <a:solidFill>
            <a:schemeClr val="accent5"/>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A0BD01AC-D5A6-4468-BD51-9E174642D296}"/>
              </a:ext>
            </a:extLst>
          </p:cNvPr>
          <p:cNvSpPr/>
          <p:nvPr/>
        </p:nvSpPr>
        <p:spPr>
          <a:xfrm>
            <a:off x="4035985" y="3407222"/>
            <a:ext cx="1868541" cy="851115"/>
          </a:xfrm>
          <a:custGeom>
            <a:avLst/>
            <a:gdLst>
              <a:gd name="connsiteX0" fmla="*/ 793168 w 1819275"/>
              <a:gd name="connsiteY0" fmla="*/ 414825 h 828675"/>
              <a:gd name="connsiteX1" fmla="*/ 1816153 w 1819275"/>
              <a:gd name="connsiteY1" fmla="*/ 456735 h 828675"/>
              <a:gd name="connsiteX2" fmla="*/ 1703758 w 1819275"/>
              <a:gd name="connsiteY2" fmla="*/ 571035 h 828675"/>
              <a:gd name="connsiteX3" fmla="*/ 1005576 w 1819275"/>
              <a:gd name="connsiteY3" fmla="*/ 832020 h 828675"/>
              <a:gd name="connsiteX4" fmla="*/ 442648 w 1819275"/>
              <a:gd name="connsiteY4" fmla="*/ 658665 h 828675"/>
              <a:gd name="connsiteX5" fmla="*/ 18786 w 1819275"/>
              <a:gd name="connsiteY5" fmla="*/ 370058 h 828675"/>
              <a:gd name="connsiteX6" fmla="*/ 14976 w 1819275"/>
              <a:gd name="connsiteY6" fmla="*/ 320528 h 828675"/>
              <a:gd name="connsiteX7" fmla="*/ 933186 w 1819275"/>
              <a:gd name="connsiteY7" fmla="*/ 19538 h 828675"/>
              <a:gd name="connsiteX8" fmla="*/ 1819963 w 1819275"/>
              <a:gd name="connsiteY8" fmla="*/ 419588 h 828675"/>
              <a:gd name="connsiteX9" fmla="*/ 793168 w 1819275"/>
              <a:gd name="connsiteY9" fmla="*/ 414825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828675">
                <a:moveTo>
                  <a:pt x="793168" y="414825"/>
                </a:moveTo>
                <a:cubicBezTo>
                  <a:pt x="1129401" y="469118"/>
                  <a:pt x="1467538" y="482453"/>
                  <a:pt x="1816153" y="456735"/>
                </a:cubicBezTo>
                <a:cubicBezTo>
                  <a:pt x="1775196" y="498645"/>
                  <a:pt x="1741858" y="537698"/>
                  <a:pt x="1703758" y="571035"/>
                </a:cubicBezTo>
                <a:cubicBezTo>
                  <a:pt x="1504686" y="747248"/>
                  <a:pt x="1276086" y="846308"/>
                  <a:pt x="1005576" y="832020"/>
                </a:cubicBezTo>
                <a:cubicBezTo>
                  <a:pt x="803646" y="821543"/>
                  <a:pt x="618861" y="752963"/>
                  <a:pt x="442648" y="658665"/>
                </a:cubicBezTo>
                <a:cubicBezTo>
                  <a:pt x="291201" y="577703"/>
                  <a:pt x="152136" y="477690"/>
                  <a:pt x="18786" y="370058"/>
                </a:cubicBezTo>
                <a:cubicBezTo>
                  <a:pt x="-4074" y="351960"/>
                  <a:pt x="-6932" y="343388"/>
                  <a:pt x="14976" y="320528"/>
                </a:cubicBezTo>
                <a:cubicBezTo>
                  <a:pt x="265483" y="50018"/>
                  <a:pt x="573141" y="-45232"/>
                  <a:pt x="933186" y="19538"/>
                </a:cubicBezTo>
                <a:cubicBezTo>
                  <a:pt x="1257988" y="77640"/>
                  <a:pt x="1538023" y="235755"/>
                  <a:pt x="1819963" y="419588"/>
                </a:cubicBezTo>
                <a:cubicBezTo>
                  <a:pt x="1469443" y="451020"/>
                  <a:pt x="1131306" y="447210"/>
                  <a:pt x="793168" y="414825"/>
                </a:cubicBezTo>
                <a:close/>
              </a:path>
            </a:pathLst>
          </a:custGeom>
          <a:solidFill>
            <a:schemeClr val="accent6"/>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184D468A-4BD5-4995-8D7E-16FBAF688301}"/>
              </a:ext>
            </a:extLst>
          </p:cNvPr>
          <p:cNvSpPr/>
          <p:nvPr/>
        </p:nvSpPr>
        <p:spPr>
          <a:xfrm>
            <a:off x="6280897" y="3451054"/>
            <a:ext cx="1868541" cy="851115"/>
          </a:xfrm>
          <a:custGeom>
            <a:avLst/>
            <a:gdLst>
              <a:gd name="connsiteX0" fmla="*/ 1072515 w 1819275"/>
              <a:gd name="connsiteY0" fmla="*/ 424536 h 828675"/>
              <a:gd name="connsiteX1" fmla="*/ 11430 w 1819275"/>
              <a:gd name="connsiteY1" fmla="*/ 375958 h 828675"/>
              <a:gd name="connsiteX2" fmla="*/ 29528 w 1819275"/>
              <a:gd name="connsiteY2" fmla="*/ 345478 h 828675"/>
              <a:gd name="connsiteX3" fmla="*/ 619125 w 1819275"/>
              <a:gd name="connsiteY3" fmla="*/ 12103 h 828675"/>
              <a:gd name="connsiteX4" fmla="*/ 1186815 w 1819275"/>
              <a:gd name="connsiteY4" fmla="*/ 86398 h 828675"/>
              <a:gd name="connsiteX5" fmla="*/ 1807845 w 1819275"/>
              <a:gd name="connsiteY5" fmla="*/ 468351 h 828675"/>
              <a:gd name="connsiteX6" fmla="*/ 1808798 w 1819275"/>
              <a:gd name="connsiteY6" fmla="*/ 508356 h 828675"/>
              <a:gd name="connsiteX7" fmla="*/ 929640 w 1819275"/>
              <a:gd name="connsiteY7" fmla="*/ 821728 h 828675"/>
              <a:gd name="connsiteX8" fmla="*/ 53340 w 1819275"/>
              <a:gd name="connsiteY8" fmla="*/ 448348 h 828675"/>
              <a:gd name="connsiteX9" fmla="*/ 0 w 1819275"/>
              <a:gd name="connsiteY9" fmla="*/ 413106 h 828675"/>
              <a:gd name="connsiteX10" fmla="*/ 1072515 w 1819275"/>
              <a:gd name="connsiteY10" fmla="*/ 424536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275" h="828675">
                <a:moveTo>
                  <a:pt x="1072515" y="424536"/>
                </a:moveTo>
                <a:cubicBezTo>
                  <a:pt x="721043" y="365481"/>
                  <a:pt x="366713" y="350241"/>
                  <a:pt x="11430" y="375958"/>
                </a:cubicBezTo>
                <a:cubicBezTo>
                  <a:pt x="6668" y="358813"/>
                  <a:pt x="21908" y="353098"/>
                  <a:pt x="29528" y="345478"/>
                </a:cubicBezTo>
                <a:cubicBezTo>
                  <a:pt x="193358" y="175933"/>
                  <a:pt x="381953" y="51156"/>
                  <a:pt x="619125" y="12103"/>
                </a:cubicBezTo>
                <a:cubicBezTo>
                  <a:pt x="816293" y="-20282"/>
                  <a:pt x="1004888" y="14961"/>
                  <a:pt x="1186815" y="86398"/>
                </a:cubicBezTo>
                <a:cubicBezTo>
                  <a:pt x="1416368" y="175933"/>
                  <a:pt x="1617345" y="314998"/>
                  <a:pt x="1807845" y="468351"/>
                </a:cubicBezTo>
                <a:cubicBezTo>
                  <a:pt x="1827848" y="484543"/>
                  <a:pt x="1823085" y="493116"/>
                  <a:pt x="1808798" y="508356"/>
                </a:cubicBezTo>
                <a:cubicBezTo>
                  <a:pt x="1570673" y="766483"/>
                  <a:pt x="1278255" y="874116"/>
                  <a:pt x="929640" y="821728"/>
                </a:cubicBezTo>
                <a:cubicBezTo>
                  <a:pt x="605790" y="773151"/>
                  <a:pt x="323850" y="622656"/>
                  <a:pt x="53340" y="448348"/>
                </a:cubicBezTo>
                <a:cubicBezTo>
                  <a:pt x="39053" y="438823"/>
                  <a:pt x="24765" y="429298"/>
                  <a:pt x="0" y="413106"/>
                </a:cubicBezTo>
                <a:cubicBezTo>
                  <a:pt x="366713" y="382626"/>
                  <a:pt x="719138" y="386436"/>
                  <a:pt x="1072515" y="424536"/>
                </a:cubicBezTo>
                <a:close/>
              </a:path>
            </a:pathLst>
          </a:custGeom>
          <a:solidFill>
            <a:schemeClr val="accent3"/>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5A164E0F-CAC2-4A05-B042-84E3FBEBBA3B}"/>
              </a:ext>
            </a:extLst>
          </p:cNvPr>
          <p:cNvSpPr/>
          <p:nvPr/>
        </p:nvSpPr>
        <p:spPr>
          <a:xfrm>
            <a:off x="6164426" y="4017487"/>
            <a:ext cx="919596" cy="1663099"/>
          </a:xfrm>
          <a:custGeom>
            <a:avLst/>
            <a:gdLst>
              <a:gd name="connsiteX0" fmla="*/ 484876 w 895350"/>
              <a:gd name="connsiteY0" fmla="*/ 817917 h 1619250"/>
              <a:gd name="connsiteX1" fmla="*/ 74348 w 895350"/>
              <a:gd name="connsiteY1" fmla="*/ 47345 h 1619250"/>
              <a:gd name="connsiteX2" fmla="*/ 43868 w 895350"/>
              <a:gd name="connsiteY2" fmla="*/ 672 h 1619250"/>
              <a:gd name="connsiteX3" fmla="*/ 129593 w 895350"/>
              <a:gd name="connsiteY3" fmla="*/ 16865 h 1619250"/>
              <a:gd name="connsiteX4" fmla="*/ 885878 w 895350"/>
              <a:gd name="connsiteY4" fmla="*/ 888402 h 1619250"/>
              <a:gd name="connsiteX5" fmla="*/ 864923 w 895350"/>
              <a:gd name="connsiteY5" fmla="*/ 1598967 h 1619250"/>
              <a:gd name="connsiteX6" fmla="*/ 823966 w 895350"/>
              <a:gd name="connsiteY6" fmla="*/ 1624685 h 1619250"/>
              <a:gd name="connsiteX7" fmla="*/ 131498 w 895350"/>
              <a:gd name="connsiteY7" fmla="*/ 1051280 h 1619250"/>
              <a:gd name="connsiteX8" fmla="*/ 10531 w 895350"/>
              <a:gd name="connsiteY8" fmla="*/ 23532 h 1619250"/>
              <a:gd name="connsiteX9" fmla="*/ 476303 w 895350"/>
              <a:gd name="connsiteY9" fmla="*/ 826490 h 1619250"/>
              <a:gd name="connsiteX10" fmla="*/ 542026 w 895350"/>
              <a:gd name="connsiteY10" fmla="*/ 968412 h 1619250"/>
              <a:gd name="connsiteX11" fmla="*/ 484876 w 895350"/>
              <a:gd name="connsiteY11" fmla="*/ 817917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50" h="1619250">
                <a:moveTo>
                  <a:pt x="484876" y="817917"/>
                </a:moveTo>
                <a:cubicBezTo>
                  <a:pt x="375338" y="546455"/>
                  <a:pt x="235321" y="292137"/>
                  <a:pt x="74348" y="47345"/>
                </a:cubicBezTo>
                <a:cubicBezTo>
                  <a:pt x="64823" y="33057"/>
                  <a:pt x="55298" y="18770"/>
                  <a:pt x="43868" y="672"/>
                </a:cubicBezTo>
                <a:cubicBezTo>
                  <a:pt x="77206" y="-3138"/>
                  <a:pt x="102923" y="10197"/>
                  <a:pt x="129593" y="16865"/>
                </a:cubicBezTo>
                <a:cubicBezTo>
                  <a:pt x="564886" y="135927"/>
                  <a:pt x="826823" y="440727"/>
                  <a:pt x="885878" y="888402"/>
                </a:cubicBezTo>
                <a:cubicBezTo>
                  <a:pt x="917311" y="1127480"/>
                  <a:pt x="899213" y="1362747"/>
                  <a:pt x="864923" y="1598967"/>
                </a:cubicBezTo>
                <a:cubicBezTo>
                  <a:pt x="861113" y="1626590"/>
                  <a:pt x="850636" y="1630400"/>
                  <a:pt x="823966" y="1624685"/>
                </a:cubicBezTo>
                <a:cubicBezTo>
                  <a:pt x="496306" y="1549437"/>
                  <a:pt x="262943" y="1361795"/>
                  <a:pt x="131498" y="1051280"/>
                </a:cubicBezTo>
                <a:cubicBezTo>
                  <a:pt x="-8519" y="720762"/>
                  <a:pt x="-12329" y="374052"/>
                  <a:pt x="10531" y="23532"/>
                </a:cubicBezTo>
                <a:cubicBezTo>
                  <a:pt x="191506" y="276897"/>
                  <a:pt x="348668" y="543597"/>
                  <a:pt x="476303" y="826490"/>
                </a:cubicBezTo>
                <a:cubicBezTo>
                  <a:pt x="509641" y="872210"/>
                  <a:pt x="523928" y="925550"/>
                  <a:pt x="542026" y="968412"/>
                </a:cubicBezTo>
                <a:cubicBezTo>
                  <a:pt x="531548" y="921740"/>
                  <a:pt x="495353" y="874115"/>
                  <a:pt x="484876" y="817917"/>
                </a:cubicBezTo>
                <a:close/>
              </a:path>
            </a:pathLst>
          </a:custGeom>
          <a:solidFill>
            <a:schemeClr val="accent4"/>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0AE75B81-DF1A-4E81-AEFE-3CBB5772F76A}"/>
              </a:ext>
            </a:extLst>
          </p:cNvPr>
          <p:cNvSpPr/>
          <p:nvPr/>
        </p:nvSpPr>
        <p:spPr>
          <a:xfrm>
            <a:off x="6653628" y="4857554"/>
            <a:ext cx="68481" cy="166310"/>
          </a:xfrm>
          <a:custGeom>
            <a:avLst/>
            <a:gdLst>
              <a:gd name="connsiteX0" fmla="*/ 8572 w 66675"/>
              <a:gd name="connsiteY0" fmla="*/ 0 h 161925"/>
              <a:gd name="connsiteX1" fmla="*/ 66675 w 66675"/>
              <a:gd name="connsiteY1" fmla="*/ 165735 h 161925"/>
              <a:gd name="connsiteX2" fmla="*/ 0 w 66675"/>
              <a:gd name="connsiteY2" fmla="*/ 8572 h 161925"/>
              <a:gd name="connsiteX3" fmla="*/ 8572 w 66675"/>
              <a:gd name="connsiteY3" fmla="*/ 0 h 161925"/>
            </a:gdLst>
            <a:ahLst/>
            <a:cxnLst>
              <a:cxn ang="0">
                <a:pos x="connsiteX0" y="connsiteY0"/>
              </a:cxn>
              <a:cxn ang="0">
                <a:pos x="connsiteX1" y="connsiteY1"/>
              </a:cxn>
              <a:cxn ang="0">
                <a:pos x="connsiteX2" y="connsiteY2"/>
              </a:cxn>
              <a:cxn ang="0">
                <a:pos x="connsiteX3" y="connsiteY3"/>
              </a:cxn>
            </a:cxnLst>
            <a:rect l="l" t="t" r="r" b="b"/>
            <a:pathLst>
              <a:path w="66675" h="161925">
                <a:moveTo>
                  <a:pt x="8572" y="0"/>
                </a:moveTo>
                <a:cubicBezTo>
                  <a:pt x="38100" y="51435"/>
                  <a:pt x="56197" y="107632"/>
                  <a:pt x="66675" y="165735"/>
                </a:cubicBezTo>
                <a:cubicBezTo>
                  <a:pt x="44768" y="113347"/>
                  <a:pt x="21907" y="60960"/>
                  <a:pt x="0" y="8572"/>
                </a:cubicBezTo>
                <a:cubicBezTo>
                  <a:pt x="1905" y="5715"/>
                  <a:pt x="4763" y="2857"/>
                  <a:pt x="8572" y="0"/>
                </a:cubicBezTo>
                <a:close/>
              </a:path>
            </a:pathLst>
          </a:custGeom>
          <a:solidFill>
            <a:srgbClr val="C6C6C6"/>
          </a:solidFill>
          <a:ln w="9525" cap="flat">
            <a:noFill/>
            <a:prstDash val="solid"/>
            <a:miter/>
          </a:ln>
        </p:spPr>
        <p:txBody>
          <a:bodyPr rtlCol="0" anchor="ctr"/>
          <a:lstStyle/>
          <a:p>
            <a:endParaRPr lang="en-US"/>
          </a:p>
        </p:txBody>
      </p:sp>
      <p:sp>
        <p:nvSpPr>
          <p:cNvPr id="29" name="28 - TextBox"/>
          <p:cNvSpPr txBox="1"/>
          <p:nvPr/>
        </p:nvSpPr>
        <p:spPr>
          <a:xfrm flipH="1">
            <a:off x="381000" y="1268432"/>
            <a:ext cx="4119598" cy="5324535"/>
          </a:xfrm>
          <a:prstGeom prst="rect">
            <a:avLst/>
          </a:prstGeom>
          <a:solidFill>
            <a:schemeClr val="accent1">
              <a:lumMod val="40000"/>
              <a:lumOff val="60000"/>
            </a:schemeClr>
          </a:solidFill>
        </p:spPr>
        <p:txBody>
          <a:bodyPr wrap="square" rtlCol="0">
            <a:spAutoFit/>
          </a:bodyPr>
          <a:lstStyle/>
          <a:p>
            <a:pPr>
              <a:buFont typeface="Arial" pitchFamily="34" charset="0"/>
              <a:buChar char="•"/>
            </a:pPr>
            <a:r>
              <a:rPr lang="el-GR" sz="2000" dirty="0" smtClean="0">
                <a:solidFill>
                  <a:schemeClr val="accent1">
                    <a:lumMod val="50000"/>
                  </a:schemeClr>
                </a:solidFill>
              </a:rPr>
              <a:t>Επιδοτεί τον πολιτιστικό και δημιουργικό τομέα</a:t>
            </a:r>
          </a:p>
          <a:p>
            <a:pPr>
              <a:buFont typeface="Arial" pitchFamily="34" charset="0"/>
              <a:buChar char="•"/>
            </a:pPr>
            <a:r>
              <a:rPr lang="el-GR" sz="2000" dirty="0" smtClean="0">
                <a:solidFill>
                  <a:schemeClr val="accent1">
                    <a:lumMod val="50000"/>
                  </a:schemeClr>
                </a:solidFill>
              </a:rPr>
              <a:t>Έχει ως προτεραιότητες τη διακρατική συνεργασία, την ανάπτυξη κοινού και δεξιοτήτων, όπως η εκπαίδευση των επαγγελματιών του πολιτισμού, η ψηφιοποίηση και η χρήση νέων επιχειρηματικών μοντέλων. Οι προτεραιότητες βοηθούν στη βιωσιμότητα των πολιτιστικών οργανισμών.</a:t>
            </a:r>
          </a:p>
          <a:p>
            <a:pPr>
              <a:buFont typeface="Arial" pitchFamily="34" charset="0"/>
              <a:buChar char="•"/>
            </a:pPr>
            <a:r>
              <a:rPr lang="el-GR" sz="2000" dirty="0" smtClean="0">
                <a:solidFill>
                  <a:schemeClr val="accent1">
                    <a:lumMod val="50000"/>
                  </a:schemeClr>
                </a:solidFill>
              </a:rPr>
              <a:t>Η βιώσιμη ανάπτυξη ήταν και θα συνεχίσει να είναι ένα θέμα που απασχολεί τους επαγγελματίες του πολιτισμού και πολλά διακρατικά σχέδια ασχολούνται με αυτό.</a:t>
            </a:r>
            <a:endParaRPr lang="el-GR" sz="2000" dirty="0">
              <a:solidFill>
                <a:schemeClr val="accent1">
                  <a:lumMod val="50000"/>
                </a:schemeClr>
              </a:solidFill>
            </a:endParaRPr>
          </a:p>
        </p:txBody>
      </p:sp>
      <p:sp>
        <p:nvSpPr>
          <p:cNvPr id="32" name="31 - TextBox"/>
          <p:cNvSpPr txBox="1"/>
          <p:nvPr/>
        </p:nvSpPr>
        <p:spPr>
          <a:xfrm flipH="1">
            <a:off x="7513320" y="1287480"/>
            <a:ext cx="4480560" cy="5078313"/>
          </a:xfrm>
          <a:prstGeom prst="rect">
            <a:avLst/>
          </a:prstGeom>
          <a:solidFill>
            <a:schemeClr val="accent1">
              <a:lumMod val="40000"/>
              <a:lumOff val="60000"/>
            </a:schemeClr>
          </a:solidFill>
        </p:spPr>
        <p:txBody>
          <a:bodyPr wrap="square" rtlCol="0">
            <a:spAutoFit/>
          </a:bodyPr>
          <a:lstStyle/>
          <a:p>
            <a:r>
              <a:rPr lang="en-US" dirty="0" smtClean="0">
                <a:solidFill>
                  <a:schemeClr val="accent3">
                    <a:lumMod val="75000"/>
                  </a:schemeClr>
                </a:solidFill>
              </a:rPr>
              <a:t>Projects</a:t>
            </a:r>
            <a:r>
              <a:rPr lang="el-GR" dirty="0" smtClean="0">
                <a:solidFill>
                  <a:schemeClr val="accent3">
                    <a:lumMod val="75000"/>
                  </a:schemeClr>
                </a:solidFill>
              </a:rPr>
              <a:t> με Βιώσιμη Ανάπτυξη:</a:t>
            </a:r>
          </a:p>
          <a:p>
            <a:pPr marL="342900" indent="-342900">
              <a:buAutoNum type="arabicPeriod"/>
            </a:pPr>
            <a:r>
              <a:rPr lang="en-US" b="1" dirty="0" smtClean="0">
                <a:solidFill>
                  <a:schemeClr val="accent3">
                    <a:lumMod val="75000"/>
                  </a:schemeClr>
                </a:solidFill>
              </a:rPr>
              <a:t>GENIUS LOCI - PERFORMING ARTS BETWEEN HERITAGE AND FUTURE</a:t>
            </a:r>
            <a:r>
              <a:rPr lang="en-US" dirty="0" smtClean="0">
                <a:solidFill>
                  <a:schemeClr val="accent3">
                    <a:lumMod val="75000"/>
                  </a:schemeClr>
                </a:solidFill>
              </a:rPr>
              <a:t/>
            </a:r>
            <a:br>
              <a:rPr lang="en-US" dirty="0" smtClean="0">
                <a:solidFill>
                  <a:schemeClr val="accent3">
                    <a:lumMod val="75000"/>
                  </a:schemeClr>
                </a:solidFill>
              </a:rPr>
            </a:br>
            <a:r>
              <a:rPr lang="el-GR" dirty="0" smtClean="0">
                <a:solidFill>
                  <a:schemeClr val="accent3">
                    <a:lumMod val="75000"/>
                  </a:schemeClr>
                </a:solidFill>
              </a:rPr>
              <a:t>Δήμος Ζακύνθου &amp; Θέατρο Τσι Ζάκυνθος</a:t>
            </a:r>
          </a:p>
          <a:p>
            <a:pPr marL="342900" indent="-342900">
              <a:buAutoNum type="arabicPeriod"/>
            </a:pPr>
            <a:r>
              <a:rPr lang="en-US" b="1" dirty="0" smtClean="0">
                <a:solidFill>
                  <a:schemeClr val="accent3">
                    <a:lumMod val="75000"/>
                  </a:schemeClr>
                </a:solidFill>
              </a:rPr>
              <a:t>THE UNDERWATER HEART OF </a:t>
            </a:r>
            <a:r>
              <a:rPr lang="el-GR" b="1" dirty="0" smtClean="0">
                <a:solidFill>
                  <a:schemeClr val="accent3">
                    <a:lumMod val="75000"/>
                  </a:schemeClr>
                </a:solidFill>
              </a:rPr>
              <a:t>  </a:t>
            </a:r>
            <a:r>
              <a:rPr lang="en-US" b="1" dirty="0" smtClean="0">
                <a:solidFill>
                  <a:schemeClr val="accent3">
                    <a:lumMod val="75000"/>
                  </a:schemeClr>
                </a:solidFill>
              </a:rPr>
              <a:t>THE MEDITERRANEAN</a:t>
            </a:r>
            <a:r>
              <a:rPr lang="en-US" dirty="0" smtClean="0">
                <a:solidFill>
                  <a:schemeClr val="accent3">
                    <a:lumMod val="75000"/>
                  </a:schemeClr>
                </a:solidFill>
              </a:rPr>
              <a:t/>
            </a:r>
            <a:br>
              <a:rPr lang="en-US" dirty="0" smtClean="0">
                <a:solidFill>
                  <a:schemeClr val="accent3">
                    <a:lumMod val="75000"/>
                  </a:schemeClr>
                </a:solidFill>
              </a:rPr>
            </a:br>
            <a:r>
              <a:rPr lang="el-GR" dirty="0" smtClean="0">
                <a:solidFill>
                  <a:schemeClr val="accent3">
                    <a:lumMod val="75000"/>
                  </a:schemeClr>
                </a:solidFill>
              </a:rPr>
              <a:t> </a:t>
            </a:r>
            <a:r>
              <a:rPr lang="en-US" dirty="0" smtClean="0">
                <a:solidFill>
                  <a:schemeClr val="accent3">
                    <a:lumMod val="75000"/>
                  </a:schemeClr>
                </a:solidFill>
              </a:rPr>
              <a:t>Quasi Stellar</a:t>
            </a:r>
          </a:p>
          <a:p>
            <a:pPr marL="342900" indent="-342900">
              <a:buAutoNum type="arabicPeriod"/>
            </a:pPr>
            <a:r>
              <a:rPr lang="en-US" b="1" dirty="0" smtClean="0">
                <a:solidFill>
                  <a:schemeClr val="accent3">
                    <a:lumMod val="75000"/>
                  </a:schemeClr>
                </a:solidFill>
              </a:rPr>
              <a:t>STUDIOTOPIA - ART MEETS SCIENCE IN THE ANTHROPOCENE</a:t>
            </a:r>
            <a:endParaRPr lang="el-GR" b="1" dirty="0" smtClean="0">
              <a:solidFill>
                <a:schemeClr val="accent3">
                  <a:lumMod val="75000"/>
                </a:schemeClr>
              </a:solidFill>
            </a:endParaRPr>
          </a:p>
          <a:p>
            <a:pPr marL="342900" indent="-342900"/>
            <a:r>
              <a:rPr lang="el-GR" dirty="0" smtClean="0">
                <a:solidFill>
                  <a:schemeClr val="accent3">
                    <a:lumMod val="75000"/>
                  </a:schemeClr>
                </a:solidFill>
              </a:rPr>
              <a:t>       </a:t>
            </a:r>
            <a:r>
              <a:rPr lang="en-US" dirty="0" err="1" smtClean="0">
                <a:solidFill>
                  <a:schemeClr val="accent3">
                    <a:lumMod val="75000"/>
                  </a:schemeClr>
                </a:solidFill>
              </a:rPr>
              <a:t>Ariona</a:t>
            </a:r>
            <a:r>
              <a:rPr lang="en-US" dirty="0" smtClean="0">
                <a:solidFill>
                  <a:schemeClr val="accent3">
                    <a:lumMod val="75000"/>
                  </a:schemeClr>
                </a:solidFill>
              </a:rPr>
              <a:t> Hellas</a:t>
            </a:r>
            <a:r>
              <a:rPr lang="el-GR" dirty="0" smtClean="0">
                <a:solidFill>
                  <a:schemeClr val="accent3">
                    <a:lumMod val="75000"/>
                  </a:schemeClr>
                </a:solidFill>
              </a:rPr>
              <a:t> (Στέγη Ιδρύματος Ωνάση)</a:t>
            </a:r>
          </a:p>
          <a:p>
            <a:pPr marL="342900" indent="-342900"/>
            <a:r>
              <a:rPr lang="el-GR" dirty="0" smtClean="0">
                <a:solidFill>
                  <a:schemeClr val="accent3">
                    <a:lumMod val="75000"/>
                  </a:schemeClr>
                </a:solidFill>
              </a:rPr>
              <a:t>4.   </a:t>
            </a:r>
            <a:r>
              <a:rPr lang="el-GR" b="1" dirty="0" smtClean="0">
                <a:solidFill>
                  <a:schemeClr val="accent3">
                    <a:lumMod val="75000"/>
                  </a:schemeClr>
                </a:solidFill>
              </a:rPr>
              <a:t>LA TABLE ET LE TERRITOIRE </a:t>
            </a:r>
            <a:r>
              <a:rPr lang="el-GR" dirty="0" smtClean="0">
                <a:solidFill>
                  <a:schemeClr val="accent3">
                    <a:lumMod val="75000"/>
                  </a:schemeClr>
                </a:solidFill>
              </a:rPr>
              <a:t> </a:t>
            </a:r>
            <a:br>
              <a:rPr lang="el-GR" dirty="0" smtClean="0">
                <a:solidFill>
                  <a:schemeClr val="accent3">
                    <a:lumMod val="75000"/>
                  </a:schemeClr>
                </a:solidFill>
              </a:rPr>
            </a:br>
            <a:r>
              <a:rPr lang="el-GR" dirty="0" err="1" smtClean="0">
                <a:solidFill>
                  <a:schemeClr val="accent3">
                    <a:lumMod val="75000"/>
                  </a:schemeClr>
                </a:solidFill>
              </a:rPr>
              <a:t>Locus</a:t>
            </a:r>
            <a:endParaRPr lang="el-GR" dirty="0" smtClean="0">
              <a:solidFill>
                <a:schemeClr val="accent3">
                  <a:lumMod val="75000"/>
                </a:schemeClr>
              </a:solidFill>
            </a:endParaRPr>
          </a:p>
          <a:p>
            <a:pPr marL="342900" indent="-342900"/>
            <a:r>
              <a:rPr lang="el-GR" dirty="0" smtClean="0">
                <a:solidFill>
                  <a:schemeClr val="accent3">
                    <a:lumMod val="75000"/>
                  </a:schemeClr>
                </a:solidFill>
              </a:rPr>
              <a:t>5. </a:t>
            </a:r>
            <a:r>
              <a:rPr lang="en-US" dirty="0" smtClean="0">
                <a:solidFill>
                  <a:schemeClr val="accent3">
                    <a:lumMod val="75000"/>
                  </a:schemeClr>
                </a:solidFill>
              </a:rPr>
              <a:t> </a:t>
            </a:r>
            <a:r>
              <a:rPr lang="en-US" b="1" dirty="0" smtClean="0">
                <a:solidFill>
                  <a:schemeClr val="accent3">
                    <a:lumMod val="75000"/>
                  </a:schemeClr>
                </a:solidFill>
              </a:rPr>
              <a:t>STRONGER PERIPHERIES: A SOUTHERN COALITION </a:t>
            </a:r>
            <a:r>
              <a:rPr lang="el-GR" dirty="0" smtClean="0">
                <a:solidFill>
                  <a:schemeClr val="accent3">
                    <a:lumMod val="75000"/>
                  </a:schemeClr>
                </a:solidFill>
              </a:rPr>
              <a:t/>
            </a:r>
            <a:br>
              <a:rPr lang="el-GR" dirty="0" smtClean="0">
                <a:solidFill>
                  <a:schemeClr val="accent3">
                    <a:lumMod val="75000"/>
                  </a:schemeClr>
                </a:solidFill>
              </a:rPr>
            </a:br>
            <a:r>
              <a:rPr lang="en-US" dirty="0" smtClean="0">
                <a:solidFill>
                  <a:schemeClr val="accent3">
                    <a:lumMod val="75000"/>
                  </a:schemeClr>
                </a:solidFill>
              </a:rPr>
              <a:t>PCAI - AWARENESS RAISING ASTIKI MIKERDOSKOPIKI ETAIREIA</a:t>
            </a:r>
          </a:p>
        </p:txBody>
      </p:sp>
    </p:spTree>
    <p:extLst>
      <p:ext uri="{BB962C8B-B14F-4D97-AF65-F5344CB8AC3E}">
        <p14:creationId xmlns:p14="http://schemas.microsoft.com/office/powerpoint/2010/main" xmlns="" val="2276239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597</Words>
  <Application>Microsoft Office PowerPoint</Application>
  <PresentationFormat>Προσαρμογή</PresentationFormat>
  <Paragraphs>62</Paragraphs>
  <Slides>11</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11</vt:i4>
      </vt:variant>
    </vt:vector>
  </HeadingPairs>
  <TitlesOfParts>
    <vt:vector size="14" baseType="lpstr">
      <vt:lpstr>Cover and End Slide Master</vt:lpstr>
      <vt:lpstr>Contents Slide Master</vt:lpstr>
      <vt:lpstr>Section Break Slide Master</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Kostas</cp:lastModifiedBy>
  <cp:revision>387</cp:revision>
  <dcterms:created xsi:type="dcterms:W3CDTF">2019-01-14T06:35:35Z</dcterms:created>
  <dcterms:modified xsi:type="dcterms:W3CDTF">2020-09-24T05:28:48Z</dcterms:modified>
</cp:coreProperties>
</file>